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</p:sldIdLst>
  <p:sldSz cx="5461000" cy="3175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6443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1pPr>
    <a:lvl2pPr marL="0" marR="0" indent="457200" algn="ctr" defTabSz="56443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2pPr>
    <a:lvl3pPr marL="0" marR="0" indent="914400" algn="ctr" defTabSz="56443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3pPr>
    <a:lvl4pPr marL="0" marR="0" indent="1371600" algn="ctr" defTabSz="56443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4pPr>
    <a:lvl5pPr marL="0" marR="0" indent="1828800" algn="ctr" defTabSz="56443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5pPr>
    <a:lvl6pPr marL="0" marR="0" indent="2286000" algn="ctr" defTabSz="56443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6pPr>
    <a:lvl7pPr marL="0" marR="0" indent="2743200" algn="ctr" defTabSz="56443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7pPr>
    <a:lvl8pPr marL="0" marR="0" indent="3200400" algn="ctr" defTabSz="56443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8pPr>
    <a:lvl9pPr marL="0" marR="0" indent="3657600" algn="ctr" defTabSz="56443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000">
          <p15:clr>
            <a:srgbClr val="A4A3A4"/>
          </p15:clr>
        </p15:guide>
        <p15:guide id="2" pos="17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8888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3175" cap="flat">
              <a:solidFill>
                <a:srgbClr val="000000"/>
              </a:solidFill>
              <a:prstDash val="solid"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prstDash val="solid"/>
              <a:miter lim="400000"/>
            </a:ln>
          </a:insideH>
          <a:insideV>
            <a:ln w="3175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3175" cap="flat">
              <a:solidFill>
                <a:srgbClr val="000000"/>
              </a:solidFill>
              <a:prstDash val="solid"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prstDash val="solid"/>
              <a:miter lim="400000"/>
            </a:ln>
          </a:insideH>
          <a:insideV>
            <a:ln w="3175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3175" cap="flat">
              <a:solidFill>
                <a:srgbClr val="000000"/>
              </a:solidFill>
              <a:prstDash val="solid"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prstDash val="solid"/>
              <a:miter lim="400000"/>
            </a:ln>
          </a:insideH>
          <a:insideV>
            <a:ln w="3175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3175" cap="flat">
              <a:solidFill>
                <a:srgbClr val="000000"/>
              </a:solidFill>
              <a:prstDash val="solid"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prstDash val="solid"/>
              <a:miter lim="400000"/>
            </a:ln>
          </a:insideH>
          <a:insideV>
            <a:ln w="3175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3175" cap="flat">
              <a:solidFill>
                <a:srgbClr val="536773"/>
              </a:solidFill>
              <a:prstDash val="solid"/>
              <a:miter lim="400000"/>
            </a:ln>
          </a:left>
          <a:right>
            <a:ln w="3175" cap="flat">
              <a:solidFill>
                <a:srgbClr val="536773"/>
              </a:solidFill>
              <a:prstDash val="solid"/>
              <a:miter lim="400000"/>
            </a:ln>
          </a:right>
          <a:top>
            <a:ln w="3175" cap="flat">
              <a:solidFill>
                <a:srgbClr val="536773"/>
              </a:solidFill>
              <a:prstDash val="solid"/>
              <a:miter lim="400000"/>
            </a:ln>
          </a:top>
          <a:bottom>
            <a:ln w="3175" cap="flat">
              <a:solidFill>
                <a:srgbClr val="536773"/>
              </a:solidFill>
              <a:prstDash val="solid"/>
              <a:miter lim="400000"/>
            </a:ln>
          </a:bottom>
          <a:insideH>
            <a:ln w="3175" cap="flat">
              <a:solidFill>
                <a:srgbClr val="536773"/>
              </a:solidFill>
              <a:prstDash val="solid"/>
              <a:miter lim="400000"/>
            </a:ln>
          </a:insideH>
          <a:insideV>
            <a:ln w="3175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3175" cap="flat">
              <a:solidFill>
                <a:srgbClr val="000000"/>
              </a:solidFill>
              <a:prstDash val="solid"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536773"/>
              </a:solidFill>
              <a:prstDash val="solid"/>
              <a:miter lim="400000"/>
            </a:ln>
          </a:top>
          <a:bottom>
            <a:ln w="3175" cap="flat">
              <a:solidFill>
                <a:srgbClr val="536773"/>
              </a:solidFill>
              <a:prstDash val="solid"/>
              <a:miter lim="400000"/>
            </a:ln>
          </a:bottom>
          <a:insideH>
            <a:ln w="3175" cap="flat">
              <a:solidFill>
                <a:srgbClr val="536773"/>
              </a:solidFill>
              <a:prstDash val="solid"/>
              <a:miter lim="400000"/>
            </a:ln>
          </a:insideH>
          <a:insideV>
            <a:ln w="3175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3175" cap="flat">
              <a:solidFill>
                <a:srgbClr val="536773"/>
              </a:solidFill>
              <a:prstDash val="solid"/>
              <a:miter lim="400000"/>
            </a:ln>
          </a:left>
          <a:right>
            <a:ln w="3175" cap="flat">
              <a:solidFill>
                <a:srgbClr val="536773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536773"/>
              </a:solidFill>
              <a:prstDash val="solid"/>
              <a:miter lim="400000"/>
            </a:ln>
          </a:insideH>
          <a:insideV>
            <a:ln w="3175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3175" cap="flat">
              <a:solidFill>
                <a:srgbClr val="536773"/>
              </a:solidFill>
              <a:prstDash val="solid"/>
              <a:miter lim="400000"/>
            </a:ln>
          </a:left>
          <a:right>
            <a:ln w="3175" cap="flat">
              <a:solidFill>
                <a:srgbClr val="536773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536773"/>
              </a:solidFill>
              <a:prstDash val="solid"/>
              <a:miter lim="400000"/>
            </a:ln>
          </a:insideH>
          <a:insideV>
            <a:ln w="3175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solidFill>
            <a:schemeClr val="accent1">
              <a:lumOff val="16847"/>
            </a:schemeClr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3175" cap="flat">
              <a:solidFill>
                <a:srgbClr val="838383"/>
              </a:solidFill>
              <a:prstDash val="solid"/>
              <a:miter lim="400000"/>
            </a:ln>
          </a:left>
          <a:right>
            <a:ln w="3175" cap="flat">
              <a:solidFill>
                <a:srgbClr val="838383"/>
              </a:solidFill>
              <a:prstDash val="solid"/>
              <a:miter lim="400000"/>
            </a:ln>
          </a:right>
          <a:top>
            <a:ln w="3175" cap="flat">
              <a:solidFill>
                <a:srgbClr val="838383"/>
              </a:solidFill>
              <a:prstDash val="solid"/>
              <a:miter lim="400000"/>
            </a:ln>
          </a:top>
          <a:bottom>
            <a:ln w="3175" cap="flat">
              <a:solidFill>
                <a:srgbClr val="838383"/>
              </a:solidFill>
              <a:prstDash val="solid"/>
              <a:miter lim="400000"/>
            </a:ln>
          </a:bottom>
          <a:insideH>
            <a:ln w="3175" cap="flat">
              <a:solidFill>
                <a:srgbClr val="838383"/>
              </a:solidFill>
              <a:prstDash val="solid"/>
              <a:miter lim="400000"/>
            </a:ln>
          </a:insideH>
          <a:insideV>
            <a:ln w="3175" cap="flat">
              <a:solidFill>
                <a:srgbClr val="838383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3175" cap="flat">
              <a:solidFill>
                <a:srgbClr val="4D4D4D"/>
              </a:solidFill>
              <a:prstDash val="solid"/>
              <a:miter lim="400000"/>
            </a:ln>
          </a:left>
          <a:right>
            <a:ln w="3175" cap="flat">
              <a:solidFill>
                <a:srgbClr val="808080"/>
              </a:solidFill>
              <a:prstDash val="solid"/>
              <a:miter lim="400000"/>
            </a:ln>
          </a:right>
          <a:top>
            <a:ln w="3175" cap="flat">
              <a:solidFill>
                <a:srgbClr val="808080"/>
              </a:solidFill>
              <a:prstDash val="solid"/>
              <a:miter lim="400000"/>
            </a:ln>
          </a:top>
          <a:bottom>
            <a:ln w="3175" cap="flat">
              <a:solidFill>
                <a:srgbClr val="808080"/>
              </a:solidFill>
              <a:prstDash val="solid"/>
              <a:miter lim="400000"/>
            </a:ln>
          </a:bottom>
          <a:insideH>
            <a:ln w="3175" cap="flat">
              <a:solidFill>
                <a:srgbClr val="808080"/>
              </a:solidFill>
              <a:prstDash val="solid"/>
              <a:miter lim="400000"/>
            </a:ln>
          </a:insideH>
          <a:insideV>
            <a:ln w="3175" cap="flat">
              <a:solidFill>
                <a:srgbClr val="808080"/>
              </a:solidFill>
              <a:prstDash val="solid"/>
              <a:miter lim="400000"/>
            </a:ln>
          </a:insideV>
        </a:tcBdr>
        <a:fill>
          <a:solidFill>
            <a:srgbClr val="88FA4F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3175" cap="flat">
              <a:solidFill>
                <a:srgbClr val="000000"/>
              </a:solidFill>
              <a:prstDash val="solid"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chemeClr val="accent3"/>
              </a:solidFill>
              <a:prstDash val="solid"/>
              <a:miter lim="400000"/>
            </a:ln>
          </a:top>
          <a:bottom>
            <a:ln w="3175" cap="flat">
              <a:solidFill>
                <a:srgbClr val="4D4D4D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prstDash val="solid"/>
              <a:miter lim="400000"/>
            </a:ln>
          </a:insideH>
          <a:insideV>
            <a:ln w="3175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3175" cap="flat">
              <a:solidFill>
                <a:srgbClr val="4D4D4D"/>
              </a:solidFill>
              <a:prstDash val="solid"/>
              <a:miter lim="400000"/>
            </a:ln>
          </a:left>
          <a:right>
            <a:ln w="3175" cap="flat">
              <a:solidFill>
                <a:srgbClr val="4D4D4D"/>
              </a:solidFill>
              <a:prstDash val="solid"/>
              <a:miter lim="400000"/>
            </a:ln>
          </a:right>
          <a:top>
            <a:ln w="3175" cap="flat">
              <a:solidFill>
                <a:srgbClr val="4D4D4D"/>
              </a:solidFill>
              <a:prstDash val="solid"/>
              <a:miter lim="400000"/>
            </a:ln>
          </a:top>
          <a:bottom>
            <a:ln w="3175" cap="flat">
              <a:solidFill>
                <a:srgbClr val="4D4D4D"/>
              </a:solidFill>
              <a:prstDash val="solid"/>
              <a:miter lim="400000"/>
            </a:ln>
          </a:bottom>
          <a:insideH>
            <a:ln w="3175" cap="flat">
              <a:solidFill>
                <a:srgbClr val="4D4D4D"/>
              </a:solidFill>
              <a:prstDash val="solid"/>
              <a:miter lim="400000"/>
            </a:ln>
          </a:insideH>
          <a:insideV>
            <a:ln w="3175" cap="flat">
              <a:solidFill>
                <a:srgbClr val="4D4D4D"/>
              </a:solidFill>
              <a:prstDash val="solid"/>
              <a:miter lim="400000"/>
            </a:ln>
          </a:insideV>
        </a:tcBdr>
        <a:fill>
          <a:solidFill>
            <a:srgbClr val="60D937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3175" cap="flat">
              <a:solidFill>
                <a:srgbClr val="5B5A5A"/>
              </a:solidFill>
              <a:prstDash val="solid"/>
              <a:miter lim="400000"/>
            </a:ln>
          </a:left>
          <a:right>
            <a:ln w="3175" cap="flat">
              <a:solidFill>
                <a:srgbClr val="5B5A5A"/>
              </a:solidFill>
              <a:prstDash val="solid"/>
              <a:miter lim="400000"/>
            </a:ln>
          </a:right>
          <a:top>
            <a:ln w="3175" cap="flat">
              <a:solidFill>
                <a:srgbClr val="5B5A5A"/>
              </a:solidFill>
              <a:prstDash val="solid"/>
              <a:miter lim="400000"/>
            </a:ln>
          </a:top>
          <a:bottom>
            <a:ln w="3175" cap="flat">
              <a:solidFill>
                <a:srgbClr val="5B5A5A"/>
              </a:solidFill>
              <a:prstDash val="solid"/>
              <a:miter lim="400000"/>
            </a:ln>
          </a:bottom>
          <a:insideH>
            <a:ln w="3175" cap="flat">
              <a:solidFill>
                <a:srgbClr val="5B5A5A"/>
              </a:solidFill>
              <a:prstDash val="solid"/>
              <a:miter lim="400000"/>
            </a:ln>
          </a:insideH>
          <a:insideV>
            <a:ln w="3175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chemeClr val="accent4">
              <a:hueOff val="348544"/>
              <a:lumOff val="7139"/>
            </a:schemeClr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3175" cap="flat">
              <a:solidFill>
                <a:srgbClr val="5B5A5A"/>
              </a:solidFill>
              <a:prstDash val="solid"/>
              <a:miter lim="400000"/>
            </a:ln>
          </a:left>
          <a:right>
            <a:ln w="3175" cap="flat">
              <a:solidFill>
                <a:srgbClr val="5B5A5A"/>
              </a:solidFill>
              <a:prstDash val="solid"/>
              <a:miter lim="400000"/>
            </a:ln>
          </a:right>
          <a:top>
            <a:ln w="3175" cap="flat">
              <a:solidFill>
                <a:srgbClr val="5B5A5A"/>
              </a:solidFill>
              <a:prstDash val="solid"/>
              <a:miter lim="400000"/>
            </a:ln>
          </a:top>
          <a:bottom>
            <a:ln w="3175" cap="flat">
              <a:solidFill>
                <a:srgbClr val="5B5A5A"/>
              </a:solidFill>
              <a:prstDash val="solid"/>
              <a:miter lim="400000"/>
            </a:ln>
          </a:bottom>
          <a:insideH>
            <a:ln w="3175" cap="flat">
              <a:solidFill>
                <a:srgbClr val="5B5A5A"/>
              </a:solidFill>
              <a:prstDash val="solid"/>
              <a:miter lim="400000"/>
            </a:ln>
          </a:insideH>
          <a:insideV>
            <a:ln w="3175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8BB00"/>
          </a:solidFill>
        </a:fill>
      </a:tcStyle>
    </a:firstCol>
    <a:la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3175" cap="flat">
              <a:solidFill>
                <a:srgbClr val="5B5A5A"/>
              </a:solidFill>
              <a:prstDash val="solid"/>
              <a:miter lim="400000"/>
            </a:ln>
          </a:left>
          <a:right>
            <a:ln w="3175" cap="flat">
              <a:solidFill>
                <a:srgbClr val="5B5A5A"/>
              </a:solidFill>
              <a:prstDash val="solid"/>
              <a:miter lim="400000"/>
            </a:ln>
          </a:right>
          <a:top>
            <a:ln w="3175" cap="flat">
              <a:solidFill>
                <a:srgbClr val="F8BA00"/>
              </a:solidFill>
              <a:prstDash val="solid"/>
              <a:miter lim="400000"/>
            </a:ln>
          </a:top>
          <a:bottom>
            <a:ln w="3175" cap="flat">
              <a:solidFill>
                <a:srgbClr val="5B5A5A"/>
              </a:solidFill>
              <a:prstDash val="solid"/>
              <a:miter lim="400000"/>
            </a:ln>
          </a:bottom>
          <a:insideH>
            <a:ln w="3175" cap="flat">
              <a:solidFill>
                <a:srgbClr val="5B5A5A"/>
              </a:solidFill>
              <a:prstDash val="solid"/>
              <a:miter lim="400000"/>
            </a:ln>
          </a:insideH>
          <a:insideV>
            <a:ln w="3175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3175" cap="flat">
              <a:solidFill>
                <a:srgbClr val="5B5A5A"/>
              </a:solidFill>
              <a:prstDash val="solid"/>
              <a:miter lim="400000"/>
            </a:ln>
          </a:left>
          <a:right>
            <a:ln w="3175" cap="flat">
              <a:solidFill>
                <a:srgbClr val="5B5A5A"/>
              </a:solidFill>
              <a:prstDash val="solid"/>
              <a:miter lim="400000"/>
            </a:ln>
          </a:right>
          <a:top>
            <a:ln w="3175" cap="flat">
              <a:solidFill>
                <a:srgbClr val="5B5A5A"/>
              </a:solidFill>
              <a:prstDash val="solid"/>
              <a:miter lim="400000"/>
            </a:ln>
          </a:top>
          <a:bottom>
            <a:ln w="3175" cap="flat">
              <a:solidFill>
                <a:srgbClr val="5B5A5A"/>
              </a:solidFill>
              <a:prstDash val="solid"/>
              <a:miter lim="400000"/>
            </a:ln>
          </a:bottom>
          <a:insideH>
            <a:ln w="3175" cap="flat">
              <a:solidFill>
                <a:srgbClr val="5B5A5A"/>
              </a:solidFill>
              <a:prstDash val="solid"/>
              <a:miter lim="400000"/>
            </a:ln>
          </a:insideH>
          <a:insideV>
            <a:ln w="3175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3175" cap="flat">
              <a:solidFill>
                <a:srgbClr val="464646"/>
              </a:solidFill>
              <a:prstDash val="solid"/>
              <a:miter lim="400000"/>
            </a:ln>
          </a:left>
          <a:right>
            <a:ln w="3175" cap="flat">
              <a:solidFill>
                <a:srgbClr val="464646"/>
              </a:solidFill>
              <a:prstDash val="solid"/>
              <a:miter lim="400000"/>
            </a:ln>
          </a:right>
          <a:top>
            <a:ln w="3175" cap="flat">
              <a:solidFill>
                <a:srgbClr val="464646"/>
              </a:solidFill>
              <a:prstDash val="solid"/>
              <a:miter lim="400000"/>
            </a:ln>
          </a:top>
          <a:bottom>
            <a:ln w="3175" cap="flat">
              <a:solidFill>
                <a:srgbClr val="464646"/>
              </a:solidFill>
              <a:prstDash val="solid"/>
              <a:miter lim="400000"/>
            </a:ln>
          </a:bottom>
          <a:insideH>
            <a:ln w="3175" cap="flat">
              <a:solidFill>
                <a:srgbClr val="464646"/>
              </a:solidFill>
              <a:prstDash val="solid"/>
              <a:miter lim="400000"/>
            </a:ln>
          </a:insideH>
          <a:insideV>
            <a:ln w="3175" cap="flat">
              <a:solidFill>
                <a:srgbClr val="464646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D4D5D5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E5E5E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C3C3C3"/>
              </a:solidFill>
              <a:prstDash val="solid"/>
              <a:miter lim="400000"/>
            </a:ln>
          </a:top>
          <a:bottom>
            <a:ln w="3175" cap="flat">
              <a:solidFill>
                <a:srgbClr val="C3C3C3"/>
              </a:solidFill>
              <a:prstDash val="solid"/>
              <a:miter lim="400000"/>
            </a:ln>
          </a:bottom>
          <a:insideH>
            <a:ln w="3175" cap="flat">
              <a:solidFill>
                <a:srgbClr val="C3C3C3"/>
              </a:solidFill>
              <a:prstDash val="solid"/>
              <a:miter lim="400000"/>
            </a:ln>
          </a:insideH>
          <a:insideV>
            <a:ln w="3175" cap="flat">
              <a:solidFill>
                <a:srgbClr val="C3C3C3"/>
              </a:solidFill>
              <a:prstDash val="solid"/>
              <a:miter lim="400000"/>
            </a:ln>
          </a:insideV>
        </a:tcBdr>
        <a:fill>
          <a:solidFill>
            <a:srgbClr val="CB2A7B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3175" cap="flat">
              <a:solidFill>
                <a:srgbClr val="5E5E5E"/>
              </a:solidFill>
              <a:prstDash val="solid"/>
              <a:miter lim="400000"/>
            </a:ln>
          </a:left>
          <a:right>
            <a:ln w="3175" cap="flat">
              <a:solidFill>
                <a:srgbClr val="5E5E5E"/>
              </a:solidFill>
              <a:prstDash val="solid"/>
              <a:miter lim="400000"/>
            </a:ln>
          </a:right>
          <a:top>
            <a:ln w="3175" cap="flat">
              <a:solidFill>
                <a:srgbClr val="CB297B"/>
              </a:solidFill>
              <a:prstDash val="solid"/>
              <a:miter lim="400000"/>
            </a:ln>
          </a:top>
          <a:bottom>
            <a:ln w="3175" cap="flat">
              <a:solidFill>
                <a:srgbClr val="5E5E5E"/>
              </a:solidFill>
              <a:prstDash val="solid"/>
              <a:miter lim="400000"/>
            </a:ln>
          </a:bottom>
          <a:insideH>
            <a:ln w="3175" cap="flat">
              <a:solidFill>
                <a:srgbClr val="5E5E5E"/>
              </a:solidFill>
              <a:prstDash val="solid"/>
              <a:miter lim="400000"/>
            </a:ln>
          </a:insideH>
          <a:insideV>
            <a:ln w="3175" cap="flat">
              <a:solidFill>
                <a:srgbClr val="5E5E5E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5E5E5E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991A5F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3175" cap="flat">
              <a:solidFill>
                <a:srgbClr val="000000"/>
              </a:solidFill>
              <a:prstDash val="solid"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3175" cap="flat">
              <a:solidFill>
                <a:srgbClr val="6C6C6C"/>
              </a:solidFill>
              <a:prstDash val="solid"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3175" cap="flat">
              <a:solidFill>
                <a:srgbClr val="000000"/>
              </a:solidFill>
              <a:prstDash val="solid"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3175" cap="flat">
              <a:solidFill>
                <a:srgbClr val="6C6C6C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3175" cap="flat">
              <a:solidFill>
                <a:srgbClr val="000000"/>
              </a:solidFill>
              <a:prstDash val="solid"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6C6C6C"/>
              </a:solidFill>
              <a:prstDash val="solid"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prstDash val="solid"/>
              <a:miter lim="400000"/>
            </a:ln>
          </a:insideH>
          <a:insideV>
            <a:ln w="3175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D6DCE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525"/>
    <p:restoredTop sz="94670"/>
  </p:normalViewPr>
  <p:slideViewPr>
    <p:cSldViewPr snapToGrid="0" snapToObjects="1">
      <p:cViewPr varScale="1">
        <p:scale>
          <a:sx n="238" d="100"/>
          <a:sy n="238" d="100"/>
        </p:scale>
        <p:origin x="-1026" y="-84"/>
      </p:cViewPr>
      <p:guideLst>
        <p:guide orient="horz" pos="1000"/>
        <p:guide pos="17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Shape 158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59" name="Shape 159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999790047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1pPr>
    <a:lvl2pPr indent="2286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2pPr>
    <a:lvl3pPr indent="4572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3pPr>
    <a:lvl4pPr indent="6858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4pPr>
    <a:lvl5pPr indent="9144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5pPr>
    <a:lvl6pPr indent="11430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6pPr>
    <a:lvl7pPr indent="13716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7pPr>
    <a:lvl8pPr indent="16002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8pPr>
    <a:lvl9pPr indent="18288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제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저자 및 날짜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294828" y="2695977"/>
            <a:ext cx="4869058" cy="141163"/>
          </a:xfrm>
          <a:prstGeom prst="rect">
            <a:avLst/>
          </a:prstGeom>
        </p:spPr>
        <p:txBody>
          <a:bodyPr lIns="10132" tIns="10132" rIns="10132" bIns="10132"/>
          <a:lstStyle>
            <a:lvl1pPr defTabSz="183444">
              <a:defRPr sz="768"/>
            </a:lvl1pPr>
          </a:lstStyle>
          <a:p>
            <a:r>
              <a:t>저자 및 날짜</a:t>
            </a:r>
          </a:p>
        </p:txBody>
      </p:sp>
      <p:sp>
        <p:nvSpPr>
          <p:cNvPr id="12" name="프레젠테이션 제목"/>
          <p:cNvSpPr txBox="1"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프레젠테이션 제목</a:t>
            </a:r>
          </a:p>
        </p:txBody>
      </p:sp>
      <p:sp>
        <p:nvSpPr>
          <p:cNvPr id="13" name="본문 첫 번째 줄…"/>
          <p:cNvSpPr txBox="1">
            <a:spLocks noGrp="1"/>
          </p:cNvSpPr>
          <p:nvPr>
            <p:ph type="body" sz="quarter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프레젠테이션 부제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4" name="슬라이드 번호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내역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본문 첫 번째 줄…"/>
          <p:cNvSpPr txBox="1">
            <a:spLocks noGrp="1"/>
          </p:cNvSpPr>
          <p:nvPr>
            <p:ph type="body" sz="half" idx="1" hasCustomPrompt="1"/>
          </p:nvPr>
        </p:nvSpPr>
        <p:spPr>
          <a:xfrm>
            <a:off x="295971" y="1158201"/>
            <a:ext cx="4869058" cy="858598"/>
          </a:xfrm>
          <a:prstGeom prst="rect">
            <a:avLst/>
          </a:prstGeom>
        </p:spPr>
        <p:txBody>
          <a:bodyPr anchor="ctr"/>
          <a:lstStyle>
            <a:lvl1pPr algn="ctr" defTabSz="564430">
              <a:lnSpc>
                <a:spcPct val="80000"/>
              </a:lnSpc>
              <a:defRPr sz="2600" b="0" spc="-52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  <a:lvl2pPr algn="ctr" defTabSz="564430">
              <a:lnSpc>
                <a:spcPct val="80000"/>
              </a:lnSpc>
              <a:defRPr sz="2600" b="0" spc="-52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2pPr>
            <a:lvl3pPr algn="ctr" defTabSz="564430">
              <a:lnSpc>
                <a:spcPct val="80000"/>
              </a:lnSpc>
              <a:defRPr sz="2600" b="0" spc="-52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3pPr>
            <a:lvl4pPr algn="ctr" defTabSz="564430">
              <a:lnSpc>
                <a:spcPct val="80000"/>
              </a:lnSpc>
              <a:defRPr sz="2600" b="0" spc="-52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4pPr>
            <a:lvl5pPr algn="ctr" defTabSz="564430">
              <a:lnSpc>
                <a:spcPct val="80000"/>
              </a:lnSpc>
              <a:defRPr sz="2600" b="0" spc="-52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5pPr>
          </a:lstStyle>
          <a:p>
            <a:r>
              <a:t>내역서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99" name="슬라이드 번호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중요한 사실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본문 첫 번째 줄…"/>
          <p:cNvSpPr txBox="1">
            <a:spLocks noGrp="1"/>
          </p:cNvSpPr>
          <p:nvPr>
            <p:ph type="body" idx="1" hasCustomPrompt="1"/>
          </p:nvPr>
        </p:nvSpPr>
        <p:spPr>
          <a:xfrm>
            <a:off x="295971" y="306118"/>
            <a:ext cx="4869058" cy="1604829"/>
          </a:xfrm>
          <a:prstGeom prst="rect">
            <a:avLst/>
          </a:prstGeom>
        </p:spPr>
        <p:txBody>
          <a:bodyPr anchor="b"/>
          <a:lstStyle>
            <a:lvl1pPr algn="ctr" defTabSz="564430">
              <a:lnSpc>
                <a:spcPct val="80000"/>
              </a:lnSpc>
              <a:defRPr sz="5600" spc="-56"/>
            </a:lvl1pPr>
            <a:lvl2pPr algn="ctr" defTabSz="564430">
              <a:lnSpc>
                <a:spcPct val="80000"/>
              </a:lnSpc>
              <a:defRPr sz="5600" spc="-56"/>
            </a:lvl2pPr>
            <a:lvl3pPr algn="ctr" defTabSz="564430">
              <a:lnSpc>
                <a:spcPct val="80000"/>
              </a:lnSpc>
              <a:defRPr sz="5600" spc="-56"/>
            </a:lvl3pPr>
            <a:lvl4pPr algn="ctr" defTabSz="564430">
              <a:lnSpc>
                <a:spcPct val="80000"/>
              </a:lnSpc>
              <a:defRPr sz="5600" spc="-56"/>
            </a:lvl4pPr>
            <a:lvl5pPr algn="ctr" defTabSz="564430">
              <a:lnSpc>
                <a:spcPct val="80000"/>
              </a:lnSpc>
              <a:defRPr sz="5600" spc="-56"/>
            </a:lvl5pPr>
          </a:lstStyle>
          <a:p>
            <a:r>
              <a:t>100%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07" name="사실 정보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295971" y="1898684"/>
            <a:ext cx="4869058" cy="207160"/>
          </a:xfrm>
          <a:prstGeom prst="rect">
            <a:avLst/>
          </a:prstGeom>
        </p:spPr>
        <p:txBody>
          <a:bodyPr lIns="10132" tIns="10132" rIns="10132" bIns="10132"/>
          <a:lstStyle>
            <a:lvl1pPr algn="ctr"/>
          </a:lstStyle>
          <a:p>
            <a:r>
              <a:t>사실 정보</a:t>
            </a:r>
          </a:p>
        </p:txBody>
      </p:sp>
      <p:sp>
        <p:nvSpPr>
          <p:cNvPr id="108" name="슬라이드 번호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인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속성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567120" y="2433496"/>
            <a:ext cx="4476592" cy="141164"/>
          </a:xfrm>
          <a:prstGeom prst="rect">
            <a:avLst/>
          </a:prstGeom>
        </p:spPr>
        <p:txBody>
          <a:bodyPr lIns="10132" tIns="10132" rIns="10132" bIns="10132"/>
          <a:lstStyle>
            <a:lvl1pPr>
              <a:defRPr sz="800"/>
            </a:lvl1pPr>
          </a:lstStyle>
          <a:p>
            <a:r>
              <a:t>속성</a:t>
            </a:r>
          </a:p>
        </p:txBody>
      </p:sp>
      <p:sp>
        <p:nvSpPr>
          <p:cNvPr id="116" name="본문 첫 번째 줄…"/>
          <p:cNvSpPr txBox="1">
            <a:spLocks noGrp="1"/>
          </p:cNvSpPr>
          <p:nvPr>
            <p:ph type="body" sz="half" idx="1" hasCustomPrompt="1"/>
          </p:nvPr>
        </p:nvSpPr>
        <p:spPr>
          <a:xfrm>
            <a:off x="417287" y="1162415"/>
            <a:ext cx="4626426" cy="850170"/>
          </a:xfrm>
          <a:prstGeom prst="rect">
            <a:avLst/>
          </a:prstGeom>
        </p:spPr>
        <p:txBody>
          <a:bodyPr/>
          <a:lstStyle>
            <a:lvl1pPr marL="147898" indent="-108773" defTabSz="564430">
              <a:lnSpc>
                <a:spcPct val="90000"/>
              </a:lnSpc>
              <a:defRPr sz="1800" b="0" spc="-36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  <a:lvl2pPr marL="147898" indent="348426" defTabSz="564430">
              <a:lnSpc>
                <a:spcPct val="90000"/>
              </a:lnSpc>
              <a:defRPr sz="1800" b="0" spc="-36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2pPr>
            <a:lvl3pPr marL="147898" indent="805626" defTabSz="564430">
              <a:lnSpc>
                <a:spcPct val="90000"/>
              </a:lnSpc>
              <a:defRPr sz="1800" b="0" spc="-36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3pPr>
            <a:lvl4pPr marL="147898" indent="1262826" defTabSz="564430">
              <a:lnSpc>
                <a:spcPct val="90000"/>
              </a:lnSpc>
              <a:defRPr sz="1800" b="0" spc="-36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4pPr>
            <a:lvl5pPr marL="147898" indent="1720026" defTabSz="564430">
              <a:lnSpc>
                <a:spcPct val="90000"/>
              </a:lnSpc>
              <a:defRPr sz="1800" b="0" spc="-36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5pPr>
          </a:lstStyle>
          <a:p>
            <a:r>
              <a:t>“멋진 인용구”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17" name="슬라이드 번호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사진 - 3장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볶음밥과 삶은 계란을 넣은 샐러드 그릇과 젓가락"/>
          <p:cNvSpPr>
            <a:spLocks noGrp="1"/>
          </p:cNvSpPr>
          <p:nvPr>
            <p:ph type="pic" sz="quarter" idx="21"/>
          </p:nvPr>
        </p:nvSpPr>
        <p:spPr>
          <a:xfrm>
            <a:off x="3521369" y="292837"/>
            <a:ext cx="1648601" cy="1318526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25" name="연어 어묵, 샐러드, 후무스가 든 그릇 "/>
          <p:cNvSpPr>
            <a:spLocks noGrp="1"/>
          </p:cNvSpPr>
          <p:nvPr>
            <p:ph type="pic" sz="half" idx="22"/>
          </p:nvPr>
        </p:nvSpPr>
        <p:spPr>
          <a:xfrm>
            <a:off x="3020391" y="949315"/>
            <a:ext cx="2313507" cy="2692638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26" name="파슬리 버터, 구운 헤이즐넛, 파르메산 치즈를 올린 파파르델레 파스타 그릇"/>
          <p:cNvSpPr>
            <a:spLocks noGrp="1"/>
          </p:cNvSpPr>
          <p:nvPr>
            <p:ph type="pic" idx="23"/>
          </p:nvPr>
        </p:nvSpPr>
        <p:spPr>
          <a:xfrm>
            <a:off x="-2364" y="177443"/>
            <a:ext cx="3681345" cy="276101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27" name="슬라이드 번호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사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볶음밥과 삶은 계란을 넣은 샐러드 그릇과 젓가락"/>
          <p:cNvSpPr>
            <a:spLocks noGrp="1"/>
          </p:cNvSpPr>
          <p:nvPr>
            <p:ph type="pic" idx="21"/>
          </p:nvPr>
        </p:nvSpPr>
        <p:spPr>
          <a:xfrm>
            <a:off x="-266925" y="-1156622"/>
            <a:ext cx="5994850" cy="479588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35" name="슬라이드 번호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빈 페이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슬라이드 번호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제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저자 및 날짜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269050" y="2707708"/>
            <a:ext cx="4920590" cy="142658"/>
          </a:xfrm>
          <a:prstGeom prst="rect">
            <a:avLst/>
          </a:prstGeom>
        </p:spPr>
        <p:txBody>
          <a:bodyPr lIns="10239" tIns="10239" rIns="10239" bIns="10239"/>
          <a:lstStyle>
            <a:lvl1pPr defTabSz="183444">
              <a:defRPr sz="768"/>
            </a:lvl1pPr>
          </a:lstStyle>
          <a:p>
            <a:r>
              <a:t>저자 및 날짜</a:t>
            </a:r>
          </a:p>
        </p:txBody>
      </p:sp>
      <p:sp>
        <p:nvSpPr>
          <p:cNvPr id="150" name="프레젠테이션 제목"/>
          <p:cNvSpPr txBox="1">
            <a:spLocks noGrp="1"/>
          </p:cNvSpPr>
          <p:nvPr>
            <p:ph type="title" hasCustomPrompt="1"/>
          </p:nvPr>
        </p:nvSpPr>
        <p:spPr>
          <a:xfrm>
            <a:off x="270205" y="628284"/>
            <a:ext cx="4920590" cy="1041004"/>
          </a:xfrm>
          <a:prstGeom prst="rect">
            <a:avLst/>
          </a:prstGeom>
        </p:spPr>
        <p:txBody>
          <a:bodyPr lIns="11377" tIns="11377" rIns="11377" bIns="11377"/>
          <a:lstStyle/>
          <a:p>
            <a:r>
              <a:t>프레젠테이션 제목</a:t>
            </a:r>
          </a:p>
        </p:txBody>
      </p:sp>
      <p:sp>
        <p:nvSpPr>
          <p:cNvPr id="151" name="본문 첫 번째 줄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269050" y="1669287"/>
            <a:ext cx="4920590" cy="426642"/>
          </a:xfrm>
          <a:prstGeom prst="rect">
            <a:avLst/>
          </a:prstGeom>
        </p:spPr>
        <p:txBody>
          <a:bodyPr lIns="11377" tIns="11377" rIns="11377" bIns="11377"/>
          <a:lstStyle>
            <a:lvl1pPr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r>
              <a:t>프레젠테이션 부제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52" name="슬라이드 번호"/>
          <p:cNvSpPr txBox="1">
            <a:spLocks noGrp="1"/>
          </p:cNvSpPr>
          <p:nvPr>
            <p:ph type="sldNum" sz="quarter" idx="2"/>
          </p:nvPr>
        </p:nvSpPr>
        <p:spPr>
          <a:xfrm>
            <a:off x="2665600" y="2938087"/>
            <a:ext cx="127001" cy="127001"/>
          </a:xfrm>
          <a:prstGeom prst="rect">
            <a:avLst/>
          </a:prstGeom>
        </p:spPr>
        <p:txBody>
          <a:bodyPr lIns="11377" tIns="11377" rIns="11377" bIns="11377"/>
          <a:lstStyle>
            <a:lvl1pPr defTabSz="135231"/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제목 및 사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아보카도와 라임"/>
          <p:cNvSpPr>
            <a:spLocks noGrp="1"/>
          </p:cNvSpPr>
          <p:nvPr>
            <p:ph type="pic" idx="21"/>
          </p:nvPr>
        </p:nvSpPr>
        <p:spPr>
          <a:xfrm>
            <a:off x="-227522" y="-219399"/>
            <a:ext cx="5927302" cy="3550003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22" name="프레젠테이션 제목"/>
          <p:cNvSpPr txBox="1">
            <a:spLocks noGrp="1"/>
          </p:cNvSpPr>
          <p:nvPr>
            <p:ph type="title" hasCustomPrompt="1"/>
          </p:nvPr>
        </p:nvSpPr>
        <p:spPr>
          <a:xfrm>
            <a:off x="295971" y="1646604"/>
            <a:ext cx="4869058" cy="1030102"/>
          </a:xfrm>
          <a:prstGeom prst="rect">
            <a:avLst/>
          </a:prstGeom>
        </p:spPr>
        <p:txBody>
          <a:bodyPr/>
          <a:lstStyle/>
          <a:p>
            <a:r>
              <a:t>프레젠테이션 제목</a:t>
            </a:r>
          </a:p>
        </p:txBody>
      </p:sp>
      <p:sp>
        <p:nvSpPr>
          <p:cNvPr id="23" name="저자 및 날짜"/>
          <p:cNvSpPr txBox="1">
            <a:spLocks noGrp="1"/>
          </p:cNvSpPr>
          <p:nvPr>
            <p:ph type="body" sz="quarter" idx="22" hasCustomPrompt="1"/>
          </p:nvPr>
        </p:nvSpPr>
        <p:spPr>
          <a:xfrm>
            <a:off x="296235" y="312813"/>
            <a:ext cx="4868530" cy="141163"/>
          </a:xfrm>
          <a:prstGeom prst="rect">
            <a:avLst/>
          </a:prstGeom>
        </p:spPr>
        <p:txBody>
          <a:bodyPr lIns="10132" tIns="10132" rIns="10132" bIns="10132"/>
          <a:lstStyle>
            <a:lvl1pPr defTabSz="183444">
              <a:defRPr sz="768"/>
            </a:lvl1pPr>
          </a:lstStyle>
          <a:p>
            <a:r>
              <a:t>저자 및 날짜</a:t>
            </a:r>
          </a:p>
        </p:txBody>
      </p:sp>
      <p:sp>
        <p:nvSpPr>
          <p:cNvPr id="24" name="본문 첫 번째 줄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295971" y="2640584"/>
            <a:ext cx="4869058" cy="247532"/>
          </a:xfrm>
          <a:prstGeom prst="rect">
            <a:avLst/>
          </a:prstGeom>
        </p:spPr>
        <p:txBody>
          <a:bodyPr/>
          <a:lstStyle/>
          <a:p>
            <a:r>
              <a:t>프레젠테이션 부제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25" name="슬라이드 번호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제목 및 사진 대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연어 어묵, 샐러드, 후무스가 든 그릇"/>
          <p:cNvSpPr>
            <a:spLocks noGrp="1"/>
          </p:cNvSpPr>
          <p:nvPr>
            <p:ph type="pic" idx="21"/>
          </p:nvPr>
        </p:nvSpPr>
        <p:spPr>
          <a:xfrm>
            <a:off x="2460309" y="22647"/>
            <a:ext cx="2691453" cy="313252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33" name="슬라이드 제목"/>
          <p:cNvSpPr txBox="1">
            <a:spLocks noGrp="1"/>
          </p:cNvSpPr>
          <p:nvPr>
            <p:ph type="title" hasCustomPrompt="1"/>
          </p:nvPr>
        </p:nvSpPr>
        <p:spPr>
          <a:xfrm>
            <a:off x="295971" y="349127"/>
            <a:ext cx="2167154" cy="1303588"/>
          </a:xfrm>
          <a:prstGeom prst="rect">
            <a:avLst/>
          </a:prstGeom>
        </p:spPr>
        <p:txBody>
          <a:bodyPr/>
          <a:lstStyle>
            <a:lvl1pPr>
              <a:defRPr sz="1800" spc="-36"/>
            </a:lvl1pPr>
          </a:lstStyle>
          <a:p>
            <a:r>
              <a:t>슬라이드 제목</a:t>
            </a:r>
          </a:p>
        </p:txBody>
      </p:sp>
      <p:sp>
        <p:nvSpPr>
          <p:cNvPr id="34" name="본문 첫 번째 줄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295971" y="1632393"/>
            <a:ext cx="2167154" cy="1193480"/>
          </a:xfrm>
          <a:prstGeom prst="rect">
            <a:avLst/>
          </a:prstGeom>
        </p:spPr>
        <p:txBody>
          <a:bodyPr/>
          <a:lstStyle/>
          <a:p>
            <a:r>
              <a:t>슬라이드 부제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35" name="슬라이드 번호"/>
          <p:cNvSpPr txBox="1">
            <a:spLocks noGrp="1"/>
          </p:cNvSpPr>
          <p:nvPr>
            <p:ph type="sldNum" sz="quarter" idx="2"/>
          </p:nvPr>
        </p:nvSpPr>
        <p:spPr>
          <a:xfrm>
            <a:off x="2665615" y="2923551"/>
            <a:ext cx="127001" cy="1270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제목 및 구분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슬라이드 제목"/>
          <p:cNvSpPr txBox="1">
            <a:spLocks noGrp="1"/>
          </p:cNvSpPr>
          <p:nvPr>
            <p:ph type="title" hasCustomPrompt="1"/>
          </p:nvPr>
        </p:nvSpPr>
        <p:spPr>
          <a:xfrm>
            <a:off x="295971" y="306910"/>
            <a:ext cx="4869058" cy="317608"/>
          </a:xfrm>
          <a:prstGeom prst="rect">
            <a:avLst/>
          </a:prstGeom>
        </p:spPr>
        <p:txBody>
          <a:bodyPr anchor="t"/>
          <a:lstStyle>
            <a:lvl1pPr>
              <a:defRPr sz="1800" spc="-36"/>
            </a:lvl1pPr>
          </a:lstStyle>
          <a:p>
            <a:r>
              <a:t>슬라이드 제목</a:t>
            </a:r>
          </a:p>
        </p:txBody>
      </p:sp>
      <p:sp>
        <p:nvSpPr>
          <p:cNvPr id="43" name="슬라이드 부제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295971" y="593558"/>
            <a:ext cx="4869058" cy="207160"/>
          </a:xfrm>
          <a:prstGeom prst="rect">
            <a:avLst/>
          </a:prstGeom>
        </p:spPr>
        <p:txBody>
          <a:bodyPr lIns="10132" tIns="10132" rIns="10132" bIns="10132"/>
          <a:lstStyle/>
          <a:p>
            <a:r>
              <a:t>슬라이드 부제</a:t>
            </a:r>
          </a:p>
        </p:txBody>
      </p:sp>
      <p:sp>
        <p:nvSpPr>
          <p:cNvPr id="44" name="본문 첫 번째 줄…"/>
          <p:cNvSpPr txBox="1">
            <a:spLocks noGrp="1"/>
          </p:cNvSpPr>
          <p:nvPr>
            <p:ph type="body" idx="1" hasCustomPrompt="1"/>
          </p:nvPr>
        </p:nvSpPr>
        <p:spPr>
          <a:xfrm>
            <a:off x="295971" y="1009202"/>
            <a:ext cx="4869058" cy="1829639"/>
          </a:xfrm>
          <a:prstGeom prst="rect">
            <a:avLst/>
          </a:prstGeom>
        </p:spPr>
        <p:txBody>
          <a:bodyPr/>
          <a:lstStyle>
            <a:lvl1pPr marL="114300" indent="-114300" defTabSz="564430">
              <a:lnSpc>
                <a:spcPct val="90000"/>
              </a:lnSpc>
              <a:spcBef>
                <a:spcPts val="1000"/>
              </a:spcBef>
              <a:buSzPct val="123000"/>
              <a:buChar char="•"/>
              <a:defRPr sz="900" b="0"/>
            </a:lvl1pPr>
            <a:lvl2pPr marL="723900" indent="-114300" defTabSz="564430">
              <a:lnSpc>
                <a:spcPct val="90000"/>
              </a:lnSpc>
              <a:spcBef>
                <a:spcPts val="1000"/>
              </a:spcBef>
              <a:buSzPct val="123000"/>
              <a:buChar char="•"/>
              <a:defRPr sz="900" b="0"/>
            </a:lvl2pPr>
            <a:lvl3pPr marL="1333500" indent="-114300" defTabSz="564430">
              <a:lnSpc>
                <a:spcPct val="90000"/>
              </a:lnSpc>
              <a:spcBef>
                <a:spcPts val="1000"/>
              </a:spcBef>
              <a:buSzPct val="123000"/>
              <a:buChar char="•"/>
              <a:defRPr sz="900" b="0"/>
            </a:lvl3pPr>
            <a:lvl4pPr marL="1943100" indent="-114300" defTabSz="564430">
              <a:lnSpc>
                <a:spcPct val="90000"/>
              </a:lnSpc>
              <a:spcBef>
                <a:spcPts val="1000"/>
              </a:spcBef>
              <a:buSzPct val="123000"/>
              <a:buChar char="•"/>
              <a:defRPr sz="900" b="0"/>
            </a:lvl4pPr>
            <a:lvl5pPr marL="2552700" indent="-114300" defTabSz="564430">
              <a:lnSpc>
                <a:spcPct val="90000"/>
              </a:lnSpc>
              <a:spcBef>
                <a:spcPts val="1000"/>
              </a:spcBef>
              <a:buSzPct val="123000"/>
              <a:buChar char="•"/>
              <a:defRPr sz="900" b="0"/>
            </a:lvl5pPr>
          </a:lstStyle>
          <a:p>
            <a:r>
              <a:t>슬라이드 구분점 텍스트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5" name="슬라이드 번호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구분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본문 첫 번째 줄…"/>
          <p:cNvSpPr txBox="1">
            <a:spLocks noGrp="1"/>
          </p:cNvSpPr>
          <p:nvPr>
            <p:ph type="body" idx="1" hasCustomPrompt="1"/>
          </p:nvPr>
        </p:nvSpPr>
        <p:spPr>
          <a:xfrm>
            <a:off x="295971" y="1009202"/>
            <a:ext cx="4869058" cy="1829639"/>
          </a:xfrm>
          <a:prstGeom prst="rect">
            <a:avLst/>
          </a:prstGeom>
        </p:spPr>
        <p:txBody>
          <a:bodyPr numCol="2" spcCol="243452"/>
          <a:lstStyle>
            <a:lvl1pPr marL="114300" indent="-114300" defTabSz="564430">
              <a:lnSpc>
                <a:spcPct val="90000"/>
              </a:lnSpc>
              <a:spcBef>
                <a:spcPts val="1000"/>
              </a:spcBef>
              <a:buSzPct val="123000"/>
              <a:buChar char="•"/>
              <a:defRPr sz="900" b="0"/>
            </a:lvl1pPr>
            <a:lvl2pPr marL="723900" indent="-114300" defTabSz="564430">
              <a:lnSpc>
                <a:spcPct val="90000"/>
              </a:lnSpc>
              <a:spcBef>
                <a:spcPts val="1000"/>
              </a:spcBef>
              <a:buSzPct val="123000"/>
              <a:buChar char="•"/>
              <a:defRPr sz="900" b="0"/>
            </a:lvl2pPr>
            <a:lvl3pPr marL="1333500" indent="-114300" defTabSz="564430">
              <a:lnSpc>
                <a:spcPct val="90000"/>
              </a:lnSpc>
              <a:spcBef>
                <a:spcPts val="1000"/>
              </a:spcBef>
              <a:buSzPct val="123000"/>
              <a:buChar char="•"/>
              <a:defRPr sz="900" b="0"/>
            </a:lvl3pPr>
            <a:lvl4pPr marL="1943100" indent="-114300" defTabSz="564430">
              <a:lnSpc>
                <a:spcPct val="90000"/>
              </a:lnSpc>
              <a:spcBef>
                <a:spcPts val="1000"/>
              </a:spcBef>
              <a:buSzPct val="123000"/>
              <a:buChar char="•"/>
              <a:defRPr sz="900" b="0"/>
            </a:lvl4pPr>
            <a:lvl5pPr marL="2552700" indent="-114300" defTabSz="564430">
              <a:lnSpc>
                <a:spcPct val="90000"/>
              </a:lnSpc>
              <a:spcBef>
                <a:spcPts val="1000"/>
              </a:spcBef>
              <a:buSzPct val="123000"/>
              <a:buChar char="•"/>
              <a:defRPr sz="900" b="0"/>
            </a:lvl5pPr>
          </a:lstStyle>
          <a:p>
            <a:r>
              <a:t>슬라이드 구분점 텍스트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53" name="슬라이드 번호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제목, 구분점 및 사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슬라이드 부제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295971" y="593558"/>
            <a:ext cx="2167154" cy="207160"/>
          </a:xfrm>
          <a:prstGeom prst="rect">
            <a:avLst/>
          </a:prstGeom>
        </p:spPr>
        <p:txBody>
          <a:bodyPr lIns="10132" tIns="10132" rIns="10132" bIns="10132"/>
          <a:lstStyle/>
          <a:p>
            <a:r>
              <a:t>슬라이드 부제</a:t>
            </a:r>
          </a:p>
        </p:txBody>
      </p:sp>
      <p:sp>
        <p:nvSpPr>
          <p:cNvPr id="61" name="본문 첫 번째 줄…"/>
          <p:cNvSpPr txBox="1">
            <a:spLocks noGrp="1"/>
          </p:cNvSpPr>
          <p:nvPr>
            <p:ph type="body" sz="half" idx="1" hasCustomPrompt="1"/>
          </p:nvPr>
        </p:nvSpPr>
        <p:spPr>
          <a:xfrm>
            <a:off x="295971" y="1009202"/>
            <a:ext cx="2167154" cy="1829776"/>
          </a:xfrm>
          <a:prstGeom prst="rect">
            <a:avLst/>
          </a:prstGeom>
        </p:spPr>
        <p:txBody>
          <a:bodyPr/>
          <a:lstStyle>
            <a:lvl1pPr marL="114300" indent="-114300" defTabSz="564430">
              <a:lnSpc>
                <a:spcPct val="90000"/>
              </a:lnSpc>
              <a:spcBef>
                <a:spcPts val="1000"/>
              </a:spcBef>
              <a:buSzPct val="123000"/>
              <a:buChar char="•"/>
              <a:defRPr sz="900" b="0"/>
            </a:lvl1pPr>
            <a:lvl2pPr marL="723900" indent="-114300" defTabSz="564430">
              <a:lnSpc>
                <a:spcPct val="90000"/>
              </a:lnSpc>
              <a:spcBef>
                <a:spcPts val="1000"/>
              </a:spcBef>
              <a:buSzPct val="123000"/>
              <a:buChar char="•"/>
              <a:defRPr sz="900" b="0"/>
            </a:lvl2pPr>
            <a:lvl3pPr marL="1333500" indent="-114300" defTabSz="564430">
              <a:lnSpc>
                <a:spcPct val="90000"/>
              </a:lnSpc>
              <a:spcBef>
                <a:spcPts val="1000"/>
              </a:spcBef>
              <a:buSzPct val="123000"/>
              <a:buChar char="•"/>
              <a:defRPr sz="900" b="0"/>
            </a:lvl3pPr>
            <a:lvl4pPr marL="1943100" indent="-114300" defTabSz="564430">
              <a:lnSpc>
                <a:spcPct val="90000"/>
              </a:lnSpc>
              <a:spcBef>
                <a:spcPts val="1000"/>
              </a:spcBef>
              <a:buSzPct val="123000"/>
              <a:buChar char="•"/>
              <a:defRPr sz="900" b="0"/>
            </a:lvl4pPr>
            <a:lvl5pPr marL="2552700" indent="-114300" defTabSz="564430">
              <a:lnSpc>
                <a:spcPct val="90000"/>
              </a:lnSpc>
              <a:spcBef>
                <a:spcPts val="1000"/>
              </a:spcBef>
              <a:buSzPct val="123000"/>
              <a:buChar char="•"/>
              <a:defRPr sz="900" b="0"/>
            </a:lvl5pPr>
          </a:lstStyle>
          <a:p>
            <a:r>
              <a:t>슬라이드 구분점 텍스트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62" name="파슬리 버터, 구운 헤이즐넛, 파르메산 치즈를 올린 파파르델레 파스타 그릇"/>
          <p:cNvSpPr>
            <a:spLocks noGrp="1"/>
          </p:cNvSpPr>
          <p:nvPr>
            <p:ph type="pic" idx="22"/>
          </p:nvPr>
        </p:nvSpPr>
        <p:spPr>
          <a:xfrm>
            <a:off x="2730500" y="-22577"/>
            <a:ext cx="2419320" cy="322576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63" name="슬라이드 제목"/>
          <p:cNvSpPr txBox="1">
            <a:spLocks noGrp="1"/>
          </p:cNvSpPr>
          <p:nvPr>
            <p:ph type="title" hasCustomPrompt="1"/>
          </p:nvPr>
        </p:nvSpPr>
        <p:spPr>
          <a:xfrm>
            <a:off x="295971" y="306910"/>
            <a:ext cx="2167154" cy="318037"/>
          </a:xfrm>
          <a:prstGeom prst="rect">
            <a:avLst/>
          </a:prstGeom>
        </p:spPr>
        <p:txBody>
          <a:bodyPr anchor="t"/>
          <a:lstStyle>
            <a:lvl1pPr>
              <a:defRPr sz="1800" spc="-36"/>
            </a:lvl1pPr>
          </a:lstStyle>
          <a:p>
            <a:r>
              <a:t>슬라이드 제목</a:t>
            </a:r>
          </a:p>
        </p:txBody>
      </p:sp>
      <p:sp>
        <p:nvSpPr>
          <p:cNvPr id="64" name="슬라이드 번호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섹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섹션 제목"/>
          <p:cNvSpPr txBox="1">
            <a:spLocks noGrp="1"/>
          </p:cNvSpPr>
          <p:nvPr>
            <p:ph type="title" hasCustomPrompt="1"/>
          </p:nvPr>
        </p:nvSpPr>
        <p:spPr>
          <a:xfrm>
            <a:off x="295971" y="1072449"/>
            <a:ext cx="4869057" cy="1030102"/>
          </a:xfrm>
          <a:prstGeom prst="rect">
            <a:avLst/>
          </a:prstGeom>
        </p:spPr>
        <p:txBody>
          <a:bodyPr anchor="ctr"/>
          <a:lstStyle>
            <a:lvl1pPr>
              <a:defRPr b="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</a:lstStyle>
          <a:p>
            <a:r>
              <a:t>섹션 제목</a:t>
            </a:r>
          </a:p>
        </p:txBody>
      </p:sp>
      <p:sp>
        <p:nvSpPr>
          <p:cNvPr id="72" name="슬라이드 번호"/>
          <p:cNvSpPr txBox="1">
            <a:spLocks noGrp="1"/>
          </p:cNvSpPr>
          <p:nvPr>
            <p:ph type="sldNum" sz="quarter" idx="2"/>
          </p:nvPr>
        </p:nvSpPr>
        <p:spPr>
          <a:xfrm>
            <a:off x="2665615" y="2923551"/>
            <a:ext cx="127001" cy="1270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제목 전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슬라이드 제목"/>
          <p:cNvSpPr txBox="1">
            <a:spLocks noGrp="1"/>
          </p:cNvSpPr>
          <p:nvPr>
            <p:ph type="title" hasCustomPrompt="1"/>
          </p:nvPr>
        </p:nvSpPr>
        <p:spPr>
          <a:xfrm>
            <a:off x="295971" y="306910"/>
            <a:ext cx="4869058" cy="318004"/>
          </a:xfrm>
          <a:prstGeom prst="rect">
            <a:avLst/>
          </a:prstGeom>
        </p:spPr>
        <p:txBody>
          <a:bodyPr anchor="t"/>
          <a:lstStyle>
            <a:lvl1pPr>
              <a:defRPr sz="1800" spc="-36"/>
            </a:lvl1pPr>
          </a:lstStyle>
          <a:p>
            <a:r>
              <a:t>슬라이드 제목</a:t>
            </a:r>
          </a:p>
        </p:txBody>
      </p:sp>
      <p:sp>
        <p:nvSpPr>
          <p:cNvPr id="80" name="슬라이드 부제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295971" y="593558"/>
            <a:ext cx="4869058" cy="207160"/>
          </a:xfrm>
          <a:prstGeom prst="rect">
            <a:avLst/>
          </a:prstGeom>
        </p:spPr>
        <p:txBody>
          <a:bodyPr lIns="10132" tIns="10132" rIns="10132" bIns="10132"/>
          <a:lstStyle/>
          <a:p>
            <a:r>
              <a:t>슬라이드 부제</a:t>
            </a:r>
          </a:p>
        </p:txBody>
      </p:sp>
      <p:sp>
        <p:nvSpPr>
          <p:cNvPr id="81" name="슬라이드 번호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의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의제 제목"/>
          <p:cNvSpPr txBox="1">
            <a:spLocks noGrp="1"/>
          </p:cNvSpPr>
          <p:nvPr>
            <p:ph type="title" hasCustomPrompt="1"/>
          </p:nvPr>
        </p:nvSpPr>
        <p:spPr>
          <a:xfrm>
            <a:off x="295971" y="306910"/>
            <a:ext cx="4869058" cy="318037"/>
          </a:xfrm>
          <a:prstGeom prst="rect">
            <a:avLst/>
          </a:prstGeom>
        </p:spPr>
        <p:txBody>
          <a:bodyPr anchor="t"/>
          <a:lstStyle>
            <a:lvl1pPr>
              <a:defRPr sz="1800" spc="-36"/>
            </a:lvl1pPr>
          </a:lstStyle>
          <a:p>
            <a:r>
              <a:t>의제 제목</a:t>
            </a:r>
          </a:p>
        </p:txBody>
      </p:sp>
      <p:sp>
        <p:nvSpPr>
          <p:cNvPr id="89" name="의제 부제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295971" y="593558"/>
            <a:ext cx="4869058" cy="207160"/>
          </a:xfrm>
          <a:prstGeom prst="rect">
            <a:avLst/>
          </a:prstGeom>
        </p:spPr>
        <p:txBody>
          <a:bodyPr lIns="10132" tIns="10132" rIns="10132" bIns="10132"/>
          <a:lstStyle/>
          <a:p>
            <a:r>
              <a:t>의제 부제</a:t>
            </a:r>
          </a:p>
        </p:txBody>
      </p:sp>
      <p:sp>
        <p:nvSpPr>
          <p:cNvPr id="90" name="본문 첫 번째 줄…"/>
          <p:cNvSpPr txBox="1">
            <a:spLocks noGrp="1"/>
          </p:cNvSpPr>
          <p:nvPr>
            <p:ph type="body" idx="1" hasCustomPrompt="1"/>
          </p:nvPr>
        </p:nvSpPr>
        <p:spPr>
          <a:xfrm>
            <a:off x="295971" y="1009202"/>
            <a:ext cx="4869058" cy="1829639"/>
          </a:xfrm>
          <a:prstGeom prst="rect">
            <a:avLst/>
          </a:prstGeom>
        </p:spPr>
        <p:txBody>
          <a:bodyPr/>
          <a:lstStyle>
            <a:lvl1pPr>
              <a:spcBef>
                <a:spcPts val="400"/>
              </a:spcBef>
              <a:defRPr b="0" spc="-11"/>
            </a:lvl1pPr>
            <a:lvl2pPr>
              <a:spcBef>
                <a:spcPts val="400"/>
              </a:spcBef>
              <a:defRPr b="0" spc="-11"/>
            </a:lvl2pPr>
            <a:lvl3pPr>
              <a:spcBef>
                <a:spcPts val="400"/>
              </a:spcBef>
              <a:defRPr b="0" spc="-11"/>
            </a:lvl3pPr>
            <a:lvl4pPr>
              <a:spcBef>
                <a:spcPts val="400"/>
              </a:spcBef>
              <a:defRPr b="0" spc="-11"/>
            </a:lvl4pPr>
            <a:lvl5pPr>
              <a:spcBef>
                <a:spcPts val="400"/>
              </a:spcBef>
              <a:defRPr b="0" spc="-11"/>
            </a:lvl5pPr>
          </a:lstStyle>
          <a:p>
            <a:r>
              <a:t>의제 주제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91" name="슬라이드 번호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프레젠테이션 제목"/>
          <p:cNvSpPr txBox="1">
            <a:spLocks noGrp="1"/>
          </p:cNvSpPr>
          <p:nvPr>
            <p:ph type="title"/>
          </p:nvPr>
        </p:nvSpPr>
        <p:spPr>
          <a:xfrm>
            <a:off x="295971" y="638330"/>
            <a:ext cx="4869057" cy="1030102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11257" tIns="11257" rIns="11257" bIns="11257" anchor="b">
            <a:normAutofit/>
          </a:bodyPr>
          <a:lstStyle/>
          <a:p>
            <a:r>
              <a:t>프레젠테이션 제목</a:t>
            </a:r>
          </a:p>
        </p:txBody>
      </p:sp>
      <p:sp>
        <p:nvSpPr>
          <p:cNvPr id="3" name="본문 첫 번째 줄…"/>
          <p:cNvSpPr txBox="1">
            <a:spLocks noGrp="1"/>
          </p:cNvSpPr>
          <p:nvPr>
            <p:ph type="body" idx="1"/>
          </p:nvPr>
        </p:nvSpPr>
        <p:spPr>
          <a:xfrm>
            <a:off x="294829" y="1668430"/>
            <a:ext cx="4869057" cy="422174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11257" tIns="11257" rIns="11257" bIns="11257">
            <a:normAutofit/>
          </a:bodyPr>
          <a:lstStyle/>
          <a:p>
            <a:r>
              <a:t>프레젠테이션 부제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" name="슬라이드 번호"/>
          <p:cNvSpPr txBox="1">
            <a:spLocks noGrp="1"/>
          </p:cNvSpPr>
          <p:nvPr>
            <p:ph type="sldNum" sz="quarter" idx="2"/>
          </p:nvPr>
        </p:nvSpPr>
        <p:spPr>
          <a:xfrm>
            <a:off x="2665615" y="2922612"/>
            <a:ext cx="127001" cy="127001"/>
          </a:xfrm>
          <a:prstGeom prst="rect">
            <a:avLst/>
          </a:prstGeom>
          <a:ln w="3175">
            <a:miter lim="400000"/>
          </a:ln>
        </p:spPr>
        <p:txBody>
          <a:bodyPr wrap="none" lIns="11257" tIns="11257" rIns="11257" bIns="11257" anchor="b">
            <a:spAutoFit/>
          </a:bodyPr>
          <a:lstStyle>
            <a:lvl1pPr defTabSz="135231">
              <a:defRPr>
                <a:solidFill>
                  <a:srgbClr val="000000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transition spd="med"/>
  <p:txStyles>
    <p:titleStyle>
      <a:lvl1pPr marL="0" marR="0" indent="0" algn="l" defTabSz="56443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600" b="1" i="0" u="none" strike="noStrike" cap="none" spc="-52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1pPr>
      <a:lvl2pPr marL="0" marR="0" indent="457200" algn="l" defTabSz="56443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600" b="1" i="0" u="none" strike="noStrike" cap="none" spc="-52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2pPr>
      <a:lvl3pPr marL="0" marR="0" indent="914400" algn="l" defTabSz="56443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600" b="1" i="0" u="none" strike="noStrike" cap="none" spc="-52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3pPr>
      <a:lvl4pPr marL="0" marR="0" indent="1371600" algn="l" defTabSz="56443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600" b="1" i="0" u="none" strike="noStrike" cap="none" spc="-52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4pPr>
      <a:lvl5pPr marL="0" marR="0" indent="1828800" algn="l" defTabSz="56443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600" b="1" i="0" u="none" strike="noStrike" cap="none" spc="-52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5pPr>
      <a:lvl6pPr marL="0" marR="0" indent="2286000" algn="l" defTabSz="56443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600" b="1" i="0" u="none" strike="noStrike" cap="none" spc="-52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6pPr>
      <a:lvl7pPr marL="0" marR="0" indent="2743200" algn="l" defTabSz="56443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600" b="1" i="0" u="none" strike="noStrike" cap="none" spc="-52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7pPr>
      <a:lvl8pPr marL="0" marR="0" indent="3200400" algn="l" defTabSz="56443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600" b="1" i="0" u="none" strike="noStrike" cap="none" spc="-52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8pPr>
      <a:lvl9pPr marL="0" marR="0" indent="3657600" algn="l" defTabSz="56443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600" b="1" i="0" u="none" strike="noStrike" cap="none" spc="-52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9pPr>
    </p:titleStyle>
    <p:bodyStyle>
      <a:lvl1pPr marL="0" marR="0" indent="0" algn="l" defTabSz="19108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00" b="1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1pPr>
      <a:lvl2pPr marL="0" marR="0" indent="457200" algn="l" defTabSz="19108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00" b="1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2pPr>
      <a:lvl3pPr marL="0" marR="0" indent="914400" algn="l" defTabSz="19108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00" b="1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3pPr>
      <a:lvl4pPr marL="0" marR="0" indent="1371600" algn="l" defTabSz="19108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00" b="1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4pPr>
      <a:lvl5pPr marL="0" marR="0" indent="1828800" algn="l" defTabSz="19108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00" b="1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5pPr>
      <a:lvl6pPr marL="0" marR="0" indent="2286000" algn="l" defTabSz="19108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00" b="1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6pPr>
      <a:lvl7pPr marL="0" marR="0" indent="2743200" algn="l" defTabSz="19108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00" b="1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7pPr>
      <a:lvl8pPr marL="0" marR="0" indent="3200400" algn="l" defTabSz="19108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00" b="1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8pPr>
      <a:lvl9pPr marL="0" marR="0" indent="3657600" algn="l" defTabSz="19108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00" b="1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9pPr>
    </p:bodyStyle>
    <p:otherStyle>
      <a:lvl1pPr marL="0" marR="0" indent="0" algn="ctr" defTabSz="1352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1pPr>
      <a:lvl2pPr marL="0" marR="0" indent="457200" algn="ctr" defTabSz="1352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2pPr>
      <a:lvl3pPr marL="0" marR="0" indent="914400" algn="ctr" defTabSz="1352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3pPr>
      <a:lvl4pPr marL="0" marR="0" indent="1371600" algn="ctr" defTabSz="1352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4pPr>
      <a:lvl5pPr marL="0" marR="0" indent="1828800" algn="ctr" defTabSz="1352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5pPr>
      <a:lvl6pPr marL="0" marR="0" indent="2286000" algn="ctr" defTabSz="1352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6pPr>
      <a:lvl7pPr marL="0" marR="0" indent="2743200" algn="ctr" defTabSz="1352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7pPr>
      <a:lvl8pPr marL="0" marR="0" indent="3200400" algn="ctr" defTabSz="1352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8pPr>
      <a:lvl9pPr marL="0" marR="0" indent="3657600" algn="ctr" defTabSz="1352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서비스디자인"/>
          <p:cNvSpPr txBox="1"/>
          <p:nvPr/>
        </p:nvSpPr>
        <p:spPr>
          <a:xfrm>
            <a:off x="331162" y="956415"/>
            <a:ext cx="3190053" cy="447131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11377" tIns="11377" rIns="11377" bIns="11377" anchor="ctr">
            <a:spAutoFit/>
          </a:bodyPr>
          <a:lstStyle>
            <a:lvl1pPr algn="l">
              <a:lnSpc>
                <a:spcPct val="70000"/>
              </a:lnSpc>
              <a:defRPr sz="4200" b="1" spc="-210">
                <a:solidFill>
                  <a:srgbClr val="8B2622"/>
                </a:solidFill>
              </a:defRPr>
            </a:lvl1pPr>
          </a:lstStyle>
          <a:p>
            <a:r>
              <a:rPr sz="3900" dirty="0" err="1">
                <a:latin typeface="맑은 고딕" panose="020B0503020000020004" pitchFamily="50" charset="-127"/>
                <a:ea typeface="맑은 고딕" panose="020B0503020000020004" pitchFamily="50" charset="-127"/>
                <a:cs typeface="KoPubWorldDotum_Pro Bold" pitchFamily="2" charset="-127"/>
              </a:rPr>
              <a:t>서비스디자인</a:t>
            </a:r>
            <a:endParaRPr sz="3900" dirty="0">
              <a:latin typeface="맑은 고딕" panose="020B0503020000020004" pitchFamily="50" charset="-127"/>
              <a:ea typeface="맑은 고딕" panose="020B0503020000020004" pitchFamily="50" charset="-127"/>
              <a:cs typeface="KoPubWorldDotum_Pro Bold" pitchFamily="2" charset="-127"/>
            </a:endParaRPr>
          </a:p>
        </p:txBody>
      </p:sp>
      <p:sp>
        <p:nvSpPr>
          <p:cNvPr id="163" name="가이드 북 툴킷"/>
          <p:cNvSpPr txBox="1"/>
          <p:nvPr/>
        </p:nvSpPr>
        <p:spPr>
          <a:xfrm>
            <a:off x="362452" y="1490166"/>
            <a:ext cx="3279176" cy="447131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11377" tIns="11377" rIns="11377" bIns="11377" anchor="ctr">
            <a:spAutoFit/>
          </a:bodyPr>
          <a:lstStyle>
            <a:lvl1pPr algn="l">
              <a:lnSpc>
                <a:spcPct val="70000"/>
              </a:lnSpc>
              <a:defRPr sz="3900" b="1" spc="-234">
                <a:solidFill>
                  <a:srgbClr val="8B2622"/>
                </a:solidFill>
              </a:defRPr>
            </a:lvl1pPr>
          </a:lstStyle>
          <a:p>
            <a:r>
              <a:rPr dirty="0" err="1">
                <a:latin typeface="맑은 고딕" panose="020B0503020000020004" pitchFamily="50" charset="-127"/>
                <a:ea typeface="맑은 고딕" panose="020B0503020000020004" pitchFamily="50" charset="-127"/>
                <a:cs typeface="KoPubWorldDotum_Pro Bold" pitchFamily="2" charset="-127"/>
              </a:rPr>
              <a:t>가이드</a:t>
            </a:r>
            <a:r>
              <a:rPr dirty="0">
                <a:latin typeface="맑은 고딕" panose="020B0503020000020004" pitchFamily="50" charset="-127"/>
                <a:ea typeface="맑은 고딕" panose="020B0503020000020004" pitchFamily="50" charset="-127"/>
                <a:cs typeface="KoPubWorldDotum_Pro Bold" pitchFamily="2" charset="-127"/>
              </a:rPr>
              <a:t> </a:t>
            </a:r>
            <a:r>
              <a:rPr dirty="0" err="1">
                <a:latin typeface="맑은 고딕" panose="020B0503020000020004" pitchFamily="50" charset="-127"/>
                <a:ea typeface="맑은 고딕" panose="020B0503020000020004" pitchFamily="50" charset="-127"/>
                <a:cs typeface="KoPubWorldDotum_Pro Bold" pitchFamily="2" charset="-127"/>
              </a:rPr>
              <a:t>북</a:t>
            </a:r>
            <a:r>
              <a:rPr dirty="0">
                <a:latin typeface="맑은 고딕" panose="020B0503020000020004" pitchFamily="50" charset="-127"/>
                <a:ea typeface="맑은 고딕" panose="020B0503020000020004" pitchFamily="50" charset="-127"/>
                <a:cs typeface="KoPubWorldDotum_Pro Bold" pitchFamily="2" charset="-127"/>
              </a:rPr>
              <a:t> </a:t>
            </a:r>
            <a:r>
              <a:rPr dirty="0" err="1">
                <a:latin typeface="맑은 고딕" panose="020B0503020000020004" pitchFamily="50" charset="-127"/>
                <a:ea typeface="맑은 고딕" panose="020B0503020000020004" pitchFamily="50" charset="-127"/>
                <a:cs typeface="KoPubWorldDotum_Pro Bold" pitchFamily="2" charset="-127"/>
              </a:rPr>
              <a:t>툴킷</a:t>
            </a:r>
            <a:endParaRPr dirty="0">
              <a:latin typeface="맑은 고딕" panose="020B0503020000020004" pitchFamily="50" charset="-127"/>
              <a:ea typeface="맑은 고딕" panose="020B0503020000020004" pitchFamily="50" charset="-127"/>
              <a:cs typeface="KoPubWorldDotum_Pro Bold" pitchFamily="2" charset="-127"/>
            </a:endParaRPr>
          </a:p>
        </p:txBody>
      </p:sp>
      <p:grpSp>
        <p:nvGrpSpPr>
          <p:cNvPr id="166" name="그룹"/>
          <p:cNvGrpSpPr/>
          <p:nvPr/>
        </p:nvGrpSpPr>
        <p:grpSpPr>
          <a:xfrm>
            <a:off x="362452" y="2553316"/>
            <a:ext cx="1297226" cy="208942"/>
            <a:chOff x="0" y="0"/>
            <a:chExt cx="1297224" cy="208941"/>
          </a:xfrm>
        </p:grpSpPr>
        <p:pic>
          <p:nvPicPr>
            <p:cNvPr id="164" name="kidplogo [Converted]-01.png" descr="kidplogo [Converted]-01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88568" y="4031"/>
              <a:ext cx="608657" cy="204911"/>
            </a:xfrm>
            <a:prstGeom prst="rect">
              <a:avLst/>
            </a:prstGeom>
            <a:ln w="3175" cap="flat">
              <a:noFill/>
              <a:miter lim="400000"/>
            </a:ln>
            <a:effectLst/>
          </p:spPr>
        </p:pic>
        <p:pic>
          <p:nvPicPr>
            <p:cNvPr id="165" name="산업통상자원부_국_좌우-01.png" descr="산업통상자원부_국_좌우-01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608657" cy="204910"/>
            </a:xfrm>
            <a:prstGeom prst="rect">
              <a:avLst/>
            </a:prstGeom>
            <a:ln w="3175" cap="flat">
              <a:noFill/>
              <a:miter lim="400000"/>
            </a:ln>
            <a:effectLst/>
          </p:spPr>
        </p:pic>
      </p:grp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8" name="표"/>
          <p:cNvGraphicFramePr/>
          <p:nvPr>
            <p:extLst>
              <p:ext uri="{D42A27DB-BD31-4B8C-83A1-F6EECF244321}">
                <p14:modId xmlns:p14="http://schemas.microsoft.com/office/powerpoint/2010/main" val="363191872"/>
              </p:ext>
            </p:extLst>
          </p:nvPr>
        </p:nvGraphicFramePr>
        <p:xfrm>
          <a:off x="180536" y="520281"/>
          <a:ext cx="5099926" cy="2443316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87931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610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61030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1231721">
                <a:tc>
                  <a:txBody>
                    <a:bodyPr/>
                    <a:lstStyle/>
                    <a:p>
                      <a:pPr marL="12700" algn="l" defTabSz="153656">
                        <a:defRPr sz="800">
                          <a:solidFill>
                            <a:srgbClr val="484848"/>
                          </a:solidFill>
                          <a:latin typeface="KoPubWorld돋움체_Pro Bold"/>
                          <a:ea typeface="KoPubWorld돋움체_Pro Bold"/>
                          <a:cs typeface="KoPubWorld돋움체_Pro Bold"/>
                          <a:sym typeface="KoPubWorld돋움체_Pro Bold"/>
                        </a:defRPr>
                      </a:pPr>
                      <a:r>
                        <a:rPr dirty="0" err="1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주요</a:t>
                      </a:r>
                      <a:r>
                        <a:rPr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</a:t>
                      </a:r>
                      <a:r>
                        <a:rPr dirty="0" err="1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행동</a:t>
                      </a:r>
                      <a:r>
                        <a:rPr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</a:t>
                      </a:r>
                      <a:r>
                        <a:rPr dirty="0" err="1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특성</a:t>
                      </a:r>
                      <a:r>
                        <a:rPr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 </a:t>
                      </a:r>
                      <a:br>
                        <a:rPr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</a:br>
                      <a:r>
                        <a:rPr sz="500" dirty="0" err="1">
                          <a:solidFill>
                            <a:srgbClr val="888889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Medium"/>
                          <a:sym typeface="KoPubWorld돋움체_Pro Medium"/>
                        </a:rPr>
                        <a:t>제품∙서비스를</a:t>
                      </a:r>
                      <a:r>
                        <a:rPr sz="500" dirty="0">
                          <a:solidFill>
                            <a:srgbClr val="888889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Medium"/>
                          <a:sym typeface="KoPubWorld돋움체_Pro Medium"/>
                        </a:rPr>
                        <a:t> </a:t>
                      </a:r>
                      <a:r>
                        <a:rPr sz="500" dirty="0" err="1">
                          <a:solidFill>
                            <a:srgbClr val="888889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Medium"/>
                          <a:sym typeface="KoPubWorld돋움체_Pro Medium"/>
                        </a:rPr>
                        <a:t>이용하며</a:t>
                      </a:r>
                      <a:r>
                        <a:rPr sz="500" dirty="0">
                          <a:solidFill>
                            <a:srgbClr val="888889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Medium"/>
                          <a:sym typeface="KoPubWorld돋움체_Pro Medium"/>
                        </a:rPr>
                        <a:t> </a:t>
                      </a:r>
                      <a:r>
                        <a:rPr sz="500" dirty="0" err="1">
                          <a:solidFill>
                            <a:srgbClr val="888889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Medium"/>
                          <a:sym typeface="KoPubWorld돋움체_Pro Medium"/>
                        </a:rPr>
                        <a:t>주로</a:t>
                      </a:r>
                      <a:r>
                        <a:rPr sz="500" dirty="0">
                          <a:solidFill>
                            <a:srgbClr val="888889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Medium"/>
                          <a:sym typeface="KoPubWorld돋움체_Pro Medium"/>
                        </a:rPr>
                        <a:t> </a:t>
                      </a:r>
                      <a:r>
                        <a:rPr sz="500" dirty="0" err="1">
                          <a:solidFill>
                            <a:srgbClr val="888889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Medium"/>
                          <a:sym typeface="KoPubWorld돋움체_Pro Medium"/>
                        </a:rPr>
                        <a:t>하는</a:t>
                      </a:r>
                      <a:r>
                        <a:rPr sz="500" dirty="0">
                          <a:solidFill>
                            <a:srgbClr val="888889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Medium"/>
                          <a:sym typeface="KoPubWorld돋움체_Pro Medium"/>
                        </a:rPr>
                        <a:t> </a:t>
                      </a:r>
                      <a:r>
                        <a:rPr sz="500" dirty="0" err="1">
                          <a:solidFill>
                            <a:srgbClr val="888889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Medium"/>
                          <a:sym typeface="KoPubWorld돋움체_Pro Medium"/>
                        </a:rPr>
                        <a:t>행동</a:t>
                      </a:r>
                      <a:endParaRPr sz="500" dirty="0">
                        <a:solidFill>
                          <a:srgbClr val="888889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KoPubWorld돋움체_Pro Medium"/>
                        <a:sym typeface="KoPubWorld돋움체_Pro Medium"/>
                      </a:endParaRP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8890">
                      <a:solidFill>
                        <a:srgbClr val="C8C9C9"/>
                      </a:solidFill>
                      <a:miter lim="400000"/>
                    </a:lnR>
                    <a:lnT w="0">
                      <a:miter lim="400000"/>
                    </a:lnT>
                    <a:lnB w="12700">
                      <a:solidFill>
                        <a:srgbClr val="888889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L="12700" algn="l" defTabSz="153656">
                        <a:defRPr sz="800">
                          <a:solidFill>
                            <a:srgbClr val="484848"/>
                          </a:solidFill>
                          <a:latin typeface="KoPubWorld돋움체_Pro Bold"/>
                          <a:ea typeface="KoPubWorld돋움체_Pro Bold"/>
                          <a:cs typeface="KoPubWorld돋움체_Pro Bold"/>
                          <a:sym typeface="KoPubWorld돋움체_Pro Bold"/>
                        </a:defRPr>
                      </a:pPr>
                      <a:r>
                        <a:rPr dirty="0" err="1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문제점</a:t>
                      </a:r>
                      <a:r>
                        <a:rPr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/>
                      </a:r>
                      <a:br>
                        <a:rPr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</a:br>
                      <a:r>
                        <a:rPr sz="500" dirty="0" err="1">
                          <a:solidFill>
                            <a:srgbClr val="888889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Medium"/>
                          <a:sym typeface="KoPubWorld돋움체_Pro Medium"/>
                        </a:rPr>
                        <a:t>제품∙서비스를</a:t>
                      </a:r>
                      <a:r>
                        <a:rPr sz="500" dirty="0">
                          <a:solidFill>
                            <a:srgbClr val="888889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Medium"/>
                          <a:sym typeface="KoPubWorld돋움체_Pro Medium"/>
                        </a:rPr>
                        <a:t> </a:t>
                      </a:r>
                      <a:r>
                        <a:rPr sz="500" dirty="0" err="1">
                          <a:solidFill>
                            <a:srgbClr val="888889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Medium"/>
                          <a:sym typeface="KoPubWorld돋움체_Pro Medium"/>
                        </a:rPr>
                        <a:t>이용하며</a:t>
                      </a:r>
                      <a:r>
                        <a:rPr sz="500" dirty="0">
                          <a:solidFill>
                            <a:srgbClr val="888889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Medium"/>
                          <a:sym typeface="KoPubWorld돋움체_Pro Medium"/>
                        </a:rPr>
                        <a:t> </a:t>
                      </a:r>
                      <a:r>
                        <a:rPr sz="500" dirty="0" err="1">
                          <a:solidFill>
                            <a:srgbClr val="888889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Medium"/>
                          <a:sym typeface="KoPubWorld돋움체_Pro Medium"/>
                        </a:rPr>
                        <a:t>대상이</a:t>
                      </a:r>
                      <a:r>
                        <a:rPr sz="500" dirty="0">
                          <a:solidFill>
                            <a:srgbClr val="888889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Medium"/>
                          <a:sym typeface="KoPubWorld돋움체_Pro Medium"/>
                        </a:rPr>
                        <a:t> </a:t>
                      </a:r>
                      <a:r>
                        <a:rPr sz="500" dirty="0" err="1">
                          <a:solidFill>
                            <a:srgbClr val="888889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Medium"/>
                          <a:sym typeface="KoPubWorld돋움체_Pro Medium"/>
                        </a:rPr>
                        <a:t>느끼는</a:t>
                      </a:r>
                      <a:r>
                        <a:rPr sz="500" dirty="0">
                          <a:solidFill>
                            <a:srgbClr val="888889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Medium"/>
                          <a:sym typeface="KoPubWorld돋움체_Pro Medium"/>
                        </a:rPr>
                        <a:t> </a:t>
                      </a:r>
                      <a:r>
                        <a:rPr sz="500" dirty="0" err="1">
                          <a:solidFill>
                            <a:srgbClr val="888889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Medium"/>
                          <a:sym typeface="KoPubWorld돋움체_Pro Medium"/>
                        </a:rPr>
                        <a:t>문제점</a:t>
                      </a:r>
                      <a:endParaRPr sz="500" dirty="0">
                        <a:solidFill>
                          <a:srgbClr val="888889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KoPubWorld돋움체_Pro Medium"/>
                        <a:sym typeface="KoPubWorld돋움체_Pro Medium"/>
                      </a:endParaRPr>
                    </a:p>
                  </a:txBody>
                  <a:tcPr marL="50800" marR="50800" marT="50800" marB="50800" horzOverflow="overflow">
                    <a:lnL w="8890">
                      <a:solidFill>
                        <a:srgbClr val="C8C9C9"/>
                      </a:solidFill>
                      <a:miter lim="400000"/>
                    </a:lnL>
                    <a:lnR w="8890">
                      <a:solidFill>
                        <a:srgbClr val="C8C9C9"/>
                      </a:solidFill>
                      <a:miter lim="400000"/>
                    </a:lnR>
                    <a:lnT w="0">
                      <a:miter lim="400000"/>
                    </a:lnT>
                    <a:lnB w="12700">
                      <a:solidFill>
                        <a:srgbClr val="888889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L="12700" algn="l" defTabSz="153656">
                        <a:defRPr sz="800">
                          <a:solidFill>
                            <a:srgbClr val="484848"/>
                          </a:solidFill>
                          <a:latin typeface="KoPubWorld돋움체_Pro Bold"/>
                          <a:ea typeface="KoPubWorld돋움체_Pro Bold"/>
                          <a:cs typeface="KoPubWorld돋움체_Pro Bold"/>
                          <a:sym typeface="KoPubWorld돋움체_Pro Bold"/>
                        </a:defRPr>
                      </a:pPr>
                      <a:r>
                        <a:rPr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필요한 점 </a:t>
                      </a:r>
                      <a:br>
                        <a:rPr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</a:br>
                      <a:r>
                        <a:rPr sz="500">
                          <a:solidFill>
                            <a:srgbClr val="888889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Medium"/>
                          <a:sym typeface="KoPubWorld돋움체_Pro Medium"/>
                        </a:rPr>
                        <a:t>제품∙서비스를 이용하며 대상이 필요로 하는 점</a:t>
                      </a:r>
                    </a:p>
                  </a:txBody>
                  <a:tcPr marL="50800" marR="50800" marT="50800" marB="50800" horzOverflow="overflow">
                    <a:lnL w="8890">
                      <a:solidFill>
                        <a:srgbClr val="C8C9C9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12700">
                      <a:solidFill>
                        <a:srgbClr val="888889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211595">
                <a:tc>
                  <a:txBody>
                    <a:bodyPr/>
                    <a:lstStyle/>
                    <a:p>
                      <a:pPr marL="12700" algn="l" defTabSz="153656">
                        <a:defRPr sz="800">
                          <a:solidFill>
                            <a:srgbClr val="484848"/>
                          </a:solidFill>
                          <a:latin typeface="KoPubWorld돋움체_Pro Bold"/>
                          <a:ea typeface="KoPubWorld돋움체_Pro Bold"/>
                          <a:cs typeface="KoPubWorld돋움체_Pro Bold"/>
                          <a:sym typeface="KoPubWorld돋움체_Pro Bold"/>
                        </a:defRPr>
                      </a:pPr>
                      <a:r>
                        <a:rPr dirty="0" err="1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제품</a:t>
                      </a:r>
                      <a:r>
                        <a:rPr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및 </a:t>
                      </a:r>
                      <a:r>
                        <a:rPr dirty="0" err="1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서비스를</a:t>
                      </a:r>
                      <a:r>
                        <a:rPr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</a:t>
                      </a:r>
                      <a:r>
                        <a:rPr dirty="0" err="1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사용하는</a:t>
                      </a:r>
                      <a:r>
                        <a:rPr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</a:t>
                      </a:r>
                      <a:r>
                        <a:rPr dirty="0" err="1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공간</a:t>
                      </a:r>
                      <a:r>
                        <a:rPr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/>
                      </a:r>
                      <a:br>
                        <a:rPr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</a:br>
                      <a:r>
                        <a:rPr sz="500" dirty="0" err="1">
                          <a:solidFill>
                            <a:srgbClr val="888889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Medium"/>
                          <a:sym typeface="KoPubWorld돋움체_Pro Medium"/>
                        </a:rPr>
                        <a:t>제품∙서비스를</a:t>
                      </a:r>
                      <a:r>
                        <a:rPr sz="500" dirty="0">
                          <a:solidFill>
                            <a:srgbClr val="888889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Medium"/>
                          <a:sym typeface="KoPubWorld돋움체_Pro Medium"/>
                        </a:rPr>
                        <a:t> </a:t>
                      </a:r>
                      <a:r>
                        <a:rPr sz="500">
                          <a:solidFill>
                            <a:srgbClr val="888889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Medium"/>
                          <a:sym typeface="KoPubWorld돋움체_Pro Medium"/>
                        </a:rPr>
                        <a:t>이용하는</a:t>
                      </a:r>
                      <a:r>
                        <a:rPr sz="500" dirty="0">
                          <a:solidFill>
                            <a:srgbClr val="888889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Medium"/>
                          <a:sym typeface="KoPubWorld돋움체_Pro Medium"/>
                        </a:rPr>
                        <a:t> </a:t>
                      </a:r>
                      <a:r>
                        <a:rPr sz="500" dirty="0" err="1">
                          <a:solidFill>
                            <a:srgbClr val="888889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Medium"/>
                          <a:sym typeface="KoPubWorld돋움체_Pro Medium"/>
                        </a:rPr>
                        <a:t>공간의</a:t>
                      </a:r>
                      <a:r>
                        <a:rPr sz="500" dirty="0">
                          <a:solidFill>
                            <a:srgbClr val="888889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Medium"/>
                          <a:sym typeface="KoPubWorld돋움체_Pro Medium"/>
                        </a:rPr>
                        <a:t> </a:t>
                      </a:r>
                      <a:r>
                        <a:rPr sz="500" dirty="0" err="1">
                          <a:solidFill>
                            <a:srgbClr val="888889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Medium"/>
                          <a:sym typeface="KoPubWorld돋움체_Pro Medium"/>
                        </a:rPr>
                        <a:t>환경</a:t>
                      </a:r>
                      <a:r>
                        <a:rPr sz="500" dirty="0">
                          <a:solidFill>
                            <a:srgbClr val="888889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Medium"/>
                          <a:sym typeface="KoPubWorld돋움체_Pro Medium"/>
                        </a:rPr>
                        <a:t> 및 </a:t>
                      </a:r>
                      <a:r>
                        <a:rPr sz="500" dirty="0" err="1">
                          <a:solidFill>
                            <a:srgbClr val="888889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Medium"/>
                          <a:sym typeface="KoPubWorld돋움체_Pro Medium"/>
                        </a:rPr>
                        <a:t>특성</a:t>
                      </a:r>
                      <a:endParaRPr sz="500" dirty="0">
                        <a:solidFill>
                          <a:srgbClr val="888889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KoPubWorld돋움체_Pro Medium"/>
                        <a:sym typeface="KoPubWorld돋움체_Pro Medium"/>
                      </a:endParaRP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8890">
                      <a:solidFill>
                        <a:srgbClr val="C8C9C9"/>
                      </a:solidFill>
                      <a:miter lim="400000"/>
                    </a:lnR>
                    <a:lnT w="12700">
                      <a:solidFill>
                        <a:srgbClr val="888889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 gridSpan="2">
                  <a:txBody>
                    <a:bodyPr/>
                    <a:lstStyle/>
                    <a:p>
                      <a:pPr marL="12700" algn="l" defTabSz="153656">
                        <a:defRPr sz="800">
                          <a:solidFill>
                            <a:srgbClr val="484848"/>
                          </a:solidFill>
                          <a:latin typeface="KoPubWorld돋움체_Pro Bold"/>
                          <a:ea typeface="KoPubWorld돋움체_Pro Bold"/>
                          <a:cs typeface="KoPubWorld돋움체_Pro Bold"/>
                          <a:sym typeface="KoPubWorld돋움체_Pro Bold"/>
                        </a:defRPr>
                      </a:pPr>
                      <a:r>
                        <a:rPr dirty="0" err="1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주요</a:t>
                      </a:r>
                      <a:r>
                        <a:rPr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</a:t>
                      </a:r>
                      <a:r>
                        <a:rPr dirty="0" err="1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인사이트</a:t>
                      </a:r>
                      <a:r>
                        <a:rPr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</a:t>
                      </a:r>
                      <a:br>
                        <a:rPr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</a:br>
                      <a:r>
                        <a:rPr sz="500" dirty="0" err="1">
                          <a:solidFill>
                            <a:srgbClr val="888889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Medium"/>
                          <a:sym typeface="KoPubWorld돋움체_Pro Medium"/>
                        </a:rPr>
                        <a:t>관찰하며</a:t>
                      </a:r>
                      <a:r>
                        <a:rPr sz="500" dirty="0">
                          <a:solidFill>
                            <a:srgbClr val="888889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Medium"/>
                          <a:sym typeface="KoPubWorld돋움체_Pro Medium"/>
                        </a:rPr>
                        <a:t> </a:t>
                      </a:r>
                      <a:r>
                        <a:rPr sz="500" dirty="0" err="1">
                          <a:solidFill>
                            <a:srgbClr val="888889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Medium"/>
                          <a:sym typeface="KoPubWorld돋움체_Pro Medium"/>
                        </a:rPr>
                        <a:t>얻은</a:t>
                      </a:r>
                      <a:r>
                        <a:rPr sz="500" dirty="0">
                          <a:solidFill>
                            <a:srgbClr val="888889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Medium"/>
                          <a:sym typeface="KoPubWorld돋움체_Pro Medium"/>
                        </a:rPr>
                        <a:t> </a:t>
                      </a:r>
                      <a:r>
                        <a:rPr sz="500" dirty="0" err="1">
                          <a:solidFill>
                            <a:srgbClr val="888889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Medium"/>
                          <a:sym typeface="KoPubWorld돋움체_Pro Medium"/>
                        </a:rPr>
                        <a:t>핵심적인</a:t>
                      </a:r>
                      <a:r>
                        <a:rPr sz="500" dirty="0">
                          <a:solidFill>
                            <a:srgbClr val="888889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Medium"/>
                          <a:sym typeface="KoPubWorld돋움체_Pro Medium"/>
                        </a:rPr>
                        <a:t> </a:t>
                      </a:r>
                      <a:r>
                        <a:rPr sz="500" dirty="0" err="1">
                          <a:solidFill>
                            <a:srgbClr val="888889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Medium"/>
                          <a:sym typeface="KoPubWorld돋움체_Pro Medium"/>
                        </a:rPr>
                        <a:t>인사이트</a:t>
                      </a:r>
                      <a:endParaRPr sz="500" dirty="0">
                        <a:solidFill>
                          <a:srgbClr val="888889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KoPubWorld돋움체_Pro Medium"/>
                        <a:sym typeface="KoPubWorld돋움체_Pro Medium"/>
                      </a:endParaRPr>
                    </a:p>
                  </a:txBody>
                  <a:tcPr marL="50800" marR="50800" marT="50800" marB="50800" horzOverflow="overflow">
                    <a:lnL w="8890">
                      <a:solidFill>
                        <a:srgbClr val="C8C9C9"/>
                      </a:solidFill>
                      <a:miter lim="400000"/>
                    </a:lnL>
                    <a:lnR w="0">
                      <a:miter lim="400000"/>
                    </a:lnR>
                    <a:lnT w="12700">
                      <a:solidFill>
                        <a:srgbClr val="888889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x-non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29" name="섀도잉 내용 정리"/>
          <p:cNvSpPr txBox="1"/>
          <p:nvPr/>
        </p:nvSpPr>
        <p:spPr>
          <a:xfrm>
            <a:off x="157888" y="213853"/>
            <a:ext cx="1339889" cy="238177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11257" tIns="11257" rIns="11257" bIns="11257">
            <a:spAutoFit/>
          </a:bodyPr>
          <a:lstStyle>
            <a:lvl1pPr algn="l" defTabSz="2438338">
              <a:defRPr sz="1400" b="1" spc="-56">
                <a:solidFill>
                  <a:srgbClr val="8B2622"/>
                </a:solidFill>
              </a:defRPr>
            </a:lvl1pPr>
          </a:lstStyle>
          <a:p>
            <a:r>
              <a:rPr dirty="0" err="1">
                <a:latin typeface="맑은 고딕" panose="020B0503020000020004" pitchFamily="50" charset="-127"/>
                <a:ea typeface="맑은 고딕" panose="020B0503020000020004" pitchFamily="50" charset="-127"/>
                <a:cs typeface="KoPubWorldDotum_Pro Bold" pitchFamily="2" charset="-127"/>
              </a:rPr>
              <a:t>섀도잉</a:t>
            </a:r>
            <a:r>
              <a:rPr dirty="0">
                <a:latin typeface="맑은 고딕" panose="020B0503020000020004" pitchFamily="50" charset="-127"/>
                <a:ea typeface="맑은 고딕" panose="020B0503020000020004" pitchFamily="50" charset="-127"/>
                <a:cs typeface="KoPubWorldDotum_Pro Bold" pitchFamily="2" charset="-127"/>
              </a:rPr>
              <a:t> </a:t>
            </a:r>
            <a:r>
              <a:rPr dirty="0" err="1">
                <a:latin typeface="맑은 고딕" panose="020B0503020000020004" pitchFamily="50" charset="-127"/>
                <a:ea typeface="맑은 고딕" panose="020B0503020000020004" pitchFamily="50" charset="-127"/>
                <a:cs typeface="KoPubWorldDotum_Pro Bold" pitchFamily="2" charset="-127"/>
              </a:rPr>
              <a:t>내용</a:t>
            </a:r>
            <a:r>
              <a:rPr dirty="0">
                <a:latin typeface="맑은 고딕" panose="020B0503020000020004" pitchFamily="50" charset="-127"/>
                <a:ea typeface="맑은 고딕" panose="020B0503020000020004" pitchFamily="50" charset="-127"/>
                <a:cs typeface="KoPubWorldDotum_Pro Bold" pitchFamily="2" charset="-127"/>
              </a:rPr>
              <a:t> </a:t>
            </a:r>
            <a:r>
              <a:rPr dirty="0" err="1">
                <a:latin typeface="맑은 고딕" panose="020B0503020000020004" pitchFamily="50" charset="-127"/>
                <a:ea typeface="맑은 고딕" panose="020B0503020000020004" pitchFamily="50" charset="-127"/>
                <a:cs typeface="KoPubWorldDotum_Pro Bold" pitchFamily="2" charset="-127"/>
              </a:rPr>
              <a:t>정리</a:t>
            </a:r>
            <a:endParaRPr dirty="0">
              <a:latin typeface="맑은 고딕" panose="020B0503020000020004" pitchFamily="50" charset="-127"/>
              <a:ea typeface="맑은 고딕" panose="020B0503020000020004" pitchFamily="50" charset="-127"/>
              <a:cs typeface="KoPubWorldDotum_Pro Bold" pitchFamily="2" charset="-127"/>
            </a:endParaRPr>
          </a:p>
        </p:txBody>
      </p:sp>
      <p:sp>
        <p:nvSpPr>
          <p:cNvPr id="230" name="직사각형"/>
          <p:cNvSpPr/>
          <p:nvPr/>
        </p:nvSpPr>
        <p:spPr>
          <a:xfrm>
            <a:off x="177361" y="529806"/>
            <a:ext cx="5106278" cy="2424268"/>
          </a:xfrm>
          <a:prstGeom prst="rect">
            <a:avLst/>
          </a:prstGeom>
          <a:ln w="19050">
            <a:solidFill>
              <a:srgbClr val="8B2622"/>
            </a:solidFill>
            <a:miter lim="400000"/>
          </a:ln>
        </p:spPr>
        <p:txBody>
          <a:bodyPr lIns="71437" tIns="71437" rIns="71437" bIns="71437" anchor="ctr"/>
          <a:lstStyle/>
          <a:p>
            <a:pPr defTabSz="821531">
              <a:defRPr sz="30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6" name="1단계 발견하기">
            <a:extLst>
              <a:ext uri="{FF2B5EF4-FFF2-40B4-BE49-F238E27FC236}">
                <a16:creationId xmlns:a16="http://schemas.microsoft.com/office/drawing/2014/main" xmlns="" id="{D927F85C-458C-674B-9183-DA744F19AACC}"/>
              </a:ext>
            </a:extLst>
          </p:cNvPr>
          <p:cNvSpPr txBox="1"/>
          <p:nvPr/>
        </p:nvSpPr>
        <p:spPr>
          <a:xfrm>
            <a:off x="4316416" y="264653"/>
            <a:ext cx="973636" cy="196628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11257" tIns="11257" rIns="11257" bIns="11257">
            <a:spAutoFit/>
          </a:bodyPr>
          <a:lstStyle>
            <a:lvl1pPr algn="r" defTabSz="2438338">
              <a:defRPr sz="1130" spc="-45">
                <a:solidFill>
                  <a:srgbClr val="929292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</a:lstStyle>
          <a:p>
            <a:r>
              <a:rPr dirty="0">
                <a:latin typeface="맑은 고딕" panose="020B0503020000020004" pitchFamily="50" charset="-127"/>
                <a:ea typeface="맑은 고딕" panose="020B0503020000020004" pitchFamily="50" charset="-127"/>
                <a:cs typeface="KoPubWorldDotum_Pro Medium" pitchFamily="2" charset="-127"/>
              </a:rPr>
              <a:t>1단계 </a:t>
            </a:r>
            <a:r>
              <a:rPr dirty="0" err="1">
                <a:latin typeface="맑은 고딕" panose="020B0503020000020004" pitchFamily="50" charset="-127"/>
                <a:ea typeface="맑은 고딕" panose="020B0503020000020004" pitchFamily="50" charset="-127"/>
                <a:cs typeface="KoPubWorldDotum_Pro Medium" pitchFamily="2" charset="-127"/>
              </a:rPr>
              <a:t>발견하기</a:t>
            </a:r>
            <a:endParaRPr dirty="0">
              <a:latin typeface="맑은 고딕" panose="020B0503020000020004" pitchFamily="50" charset="-127"/>
              <a:ea typeface="맑은 고딕" panose="020B0503020000020004" pitchFamily="50" charset="-127"/>
              <a:cs typeface="KoPubWorldDotum_Pro Medium" pitchFamily="2" charset="-127"/>
            </a:endParaRPr>
          </a:p>
        </p:txBody>
      </p:sp>
    </p:spTree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3" name="표"/>
          <p:cNvGraphicFramePr/>
          <p:nvPr>
            <p:extLst>
              <p:ext uri="{D42A27DB-BD31-4B8C-83A1-F6EECF244321}">
                <p14:modId xmlns:p14="http://schemas.microsoft.com/office/powerpoint/2010/main" val="1604254209"/>
              </p:ext>
            </p:extLst>
          </p:nvPr>
        </p:nvGraphicFramePr>
        <p:xfrm>
          <a:off x="177361" y="529806"/>
          <a:ext cx="1208504" cy="2419867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20850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419867">
                <a:tc>
                  <a:txBody>
                    <a:bodyPr/>
                    <a:lstStyle/>
                    <a:p>
                      <a:pPr marL="12700" algn="l" defTabSz="153656">
                        <a:lnSpc>
                          <a:spcPct val="80000"/>
                        </a:lnSpc>
                        <a:defRPr sz="1800"/>
                      </a:pPr>
                      <a:r>
                        <a:rPr sz="800" dirty="0" err="1">
                          <a:solidFill>
                            <a:srgbClr val="484848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Bold"/>
                          <a:sym typeface="KoPubWorld돋움체_Pro Bold"/>
                        </a:rPr>
                        <a:t>대표</a:t>
                      </a:r>
                      <a:r>
                        <a:rPr sz="800" dirty="0">
                          <a:solidFill>
                            <a:srgbClr val="484848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Bold"/>
                          <a:sym typeface="KoPubWorld돋움체_Pro Bold"/>
                        </a:rPr>
                        <a:t> </a:t>
                      </a:r>
                      <a:r>
                        <a:rPr sz="800" dirty="0" err="1">
                          <a:solidFill>
                            <a:srgbClr val="484848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Bold"/>
                          <a:sym typeface="KoPubWorld돋움체_Pro Bold"/>
                        </a:rPr>
                        <a:t>페르소나</a:t>
                      </a:r>
                      <a:endParaRPr lang="en-US" sz="800" dirty="0">
                        <a:solidFill>
                          <a:srgbClr val="484848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KoPubWorld돋움체_Pro Bold"/>
                        <a:sym typeface="KoPubWorld돋움체_Pro Bold"/>
                      </a:endParaRPr>
                    </a:p>
                    <a:p>
                      <a:pPr marL="12700" algn="l" defTabSz="153656">
                        <a:lnSpc>
                          <a:spcPct val="80000"/>
                        </a:lnSpc>
                        <a:defRPr sz="1800"/>
                      </a:pPr>
                      <a:endParaRPr lang="en-US" sz="800" dirty="0">
                        <a:solidFill>
                          <a:srgbClr val="484848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KoPubWorld돋움체_Pro Bold"/>
                        <a:sym typeface="KoPubWorld돋움체_Pro Bold"/>
                      </a:endParaRPr>
                    </a:p>
                    <a:p>
                      <a:pPr marL="12700" algn="l" defTabSz="153656">
                        <a:lnSpc>
                          <a:spcPct val="80000"/>
                        </a:lnSpc>
                        <a:defRPr sz="1800"/>
                      </a:pPr>
                      <a:endParaRPr lang="en-US" sz="800" dirty="0">
                        <a:solidFill>
                          <a:srgbClr val="484848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KoPubWorld돋움체_Pro Bold"/>
                        <a:sym typeface="KoPubWorld돋움체_Pro Bold"/>
                      </a:endParaRPr>
                    </a:p>
                    <a:p>
                      <a:pPr marL="12700" algn="l" defTabSz="153656">
                        <a:lnSpc>
                          <a:spcPct val="80000"/>
                        </a:lnSpc>
                        <a:defRPr sz="1800"/>
                      </a:pPr>
                      <a:endParaRPr lang="en-US" sz="800" dirty="0">
                        <a:solidFill>
                          <a:srgbClr val="484848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KoPubWorld돋움체_Pro Bold"/>
                        <a:sym typeface="KoPubWorld돋움체_Pro Bold"/>
                      </a:endParaRPr>
                    </a:p>
                    <a:p>
                      <a:pPr marL="12700" algn="l" defTabSz="153656">
                        <a:lnSpc>
                          <a:spcPct val="80000"/>
                        </a:lnSpc>
                        <a:defRPr sz="1800"/>
                      </a:pPr>
                      <a:endParaRPr lang="en-US" sz="800" dirty="0">
                        <a:solidFill>
                          <a:srgbClr val="484848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KoPubWorld돋움체_Pro Bold"/>
                        <a:sym typeface="KoPubWorld돋움체_Pro Bold"/>
                      </a:endParaRPr>
                    </a:p>
                    <a:p>
                      <a:pPr marL="12700" algn="l" defTabSz="153656">
                        <a:lnSpc>
                          <a:spcPct val="80000"/>
                        </a:lnSpc>
                        <a:defRPr sz="1800"/>
                      </a:pPr>
                      <a:endParaRPr lang="en-US" sz="800" dirty="0">
                        <a:solidFill>
                          <a:srgbClr val="484848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KoPubWorld돋움체_Pro Bold"/>
                        <a:sym typeface="KoPubWorld돋움체_Pro Bold"/>
                      </a:endParaRPr>
                    </a:p>
                    <a:p>
                      <a:pPr marL="12700" algn="l" defTabSz="153656">
                        <a:lnSpc>
                          <a:spcPct val="80000"/>
                        </a:lnSpc>
                        <a:defRPr sz="1800"/>
                      </a:pPr>
                      <a:endParaRPr lang="en-US" sz="800" dirty="0">
                        <a:solidFill>
                          <a:srgbClr val="484848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KoPubWorld돋움체_Pro Bold"/>
                        <a:sym typeface="KoPubWorld돋움체_Pro Bold"/>
                      </a:endParaRPr>
                    </a:p>
                    <a:p>
                      <a:pPr marL="12700" algn="l" defTabSz="153656">
                        <a:lnSpc>
                          <a:spcPct val="80000"/>
                        </a:lnSpc>
                        <a:defRPr sz="1800"/>
                      </a:pPr>
                      <a:endParaRPr lang="en-US" sz="800" dirty="0">
                        <a:solidFill>
                          <a:srgbClr val="484848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KoPubWorld돋움체_Pro Bold"/>
                        <a:sym typeface="KoPubWorld돋움체_Pro Bold"/>
                      </a:endParaRPr>
                    </a:p>
                    <a:p>
                      <a:pPr marL="12700" algn="l" defTabSz="153656">
                        <a:lnSpc>
                          <a:spcPct val="80000"/>
                        </a:lnSpc>
                        <a:defRPr sz="1800"/>
                      </a:pPr>
                      <a:endParaRPr lang="en-US" sz="800" dirty="0">
                        <a:solidFill>
                          <a:srgbClr val="484848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KoPubWorld돋움체_Pro Bold"/>
                        <a:sym typeface="KoPubWorld돋움체_Pro Bold"/>
                      </a:endParaRPr>
                    </a:p>
                    <a:p>
                      <a:pPr marL="12700" algn="l" defTabSz="153656">
                        <a:lnSpc>
                          <a:spcPct val="80000"/>
                        </a:lnSpc>
                        <a:defRPr sz="1800"/>
                      </a:pPr>
                      <a:endParaRPr lang="en-US" sz="800" dirty="0">
                        <a:solidFill>
                          <a:srgbClr val="484848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KoPubWorld돋움체_Pro Bold"/>
                        <a:sym typeface="KoPubWorld돋움체_Pro Bold"/>
                      </a:endParaRPr>
                    </a:p>
                    <a:p>
                      <a:pPr marL="12700" algn="l" defTabSz="153656">
                        <a:lnSpc>
                          <a:spcPct val="80000"/>
                        </a:lnSpc>
                        <a:defRPr sz="1800"/>
                      </a:pPr>
                      <a:endParaRPr lang="en-US" sz="800" dirty="0">
                        <a:solidFill>
                          <a:srgbClr val="484848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KoPubWorld돋움체_Pro Bold"/>
                        <a:sym typeface="KoPubWorld돋움체_Pro Bold"/>
                      </a:endParaRPr>
                    </a:p>
                    <a:p>
                      <a:pPr marL="12700" algn="l" defTabSz="153656">
                        <a:lnSpc>
                          <a:spcPct val="80000"/>
                        </a:lnSpc>
                        <a:defRPr sz="1800"/>
                      </a:pPr>
                      <a:endParaRPr lang="en-US" sz="800" dirty="0">
                        <a:solidFill>
                          <a:srgbClr val="484848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KoPubWorld돋움체_Pro Bold"/>
                        <a:sym typeface="KoPubWorld돋움체_Pro Bold"/>
                      </a:endParaRPr>
                    </a:p>
                    <a:p>
                      <a:pPr marL="12700" algn="l" defTabSz="153656">
                        <a:lnSpc>
                          <a:spcPct val="80000"/>
                        </a:lnSpc>
                        <a:defRPr sz="1800"/>
                      </a:pPr>
                      <a:endParaRPr lang="en-US" sz="800" dirty="0">
                        <a:solidFill>
                          <a:srgbClr val="484848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KoPubWorld돋움체_Pro Bold"/>
                        <a:sym typeface="KoPubWorld돋움체_Pro Bold"/>
                      </a:endParaRPr>
                    </a:p>
                    <a:p>
                      <a:pPr marL="12700" algn="l" defTabSz="153656">
                        <a:lnSpc>
                          <a:spcPct val="80000"/>
                        </a:lnSpc>
                        <a:defRPr sz="1800"/>
                      </a:pPr>
                      <a:endParaRPr lang="en-US" sz="800" dirty="0">
                        <a:solidFill>
                          <a:srgbClr val="484848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KoPubWorld돋움체_Pro Bold"/>
                        <a:sym typeface="KoPubWorld돋움체_Pro Bold"/>
                      </a:endParaRPr>
                    </a:p>
                    <a:p>
                      <a:pPr marL="12700" algn="l" defTabSz="153656">
                        <a:lnSpc>
                          <a:spcPct val="80000"/>
                        </a:lnSpc>
                        <a:defRPr sz="1800"/>
                      </a:pPr>
                      <a:endParaRPr sz="800" dirty="0" err="1">
                        <a:solidFill>
                          <a:srgbClr val="484848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KoPubWorld돋움체_Pro Bold"/>
                        <a:sym typeface="KoPubWorld돋움체_Pro Bold"/>
                      </a:endParaRPr>
                    </a:p>
                    <a:p>
                      <a:pPr marL="12700" algn="l" defTabSz="153656">
                        <a:lnSpc>
                          <a:spcPct val="120000"/>
                        </a:lnSpc>
                        <a:defRPr sz="600">
                          <a:solidFill>
                            <a:srgbClr val="484848"/>
                          </a:solidFill>
                          <a:latin typeface="KoPubWorld돋움체_Pro Bold"/>
                          <a:ea typeface="KoPubWorld돋움체_Pro Bold"/>
                          <a:cs typeface="KoPubWorld돋움체_Pro Bold"/>
                          <a:sym typeface="KoPubWorld돋움체_Pro Bold"/>
                        </a:defRPr>
                      </a:pPr>
                      <a:r>
                        <a:rPr dirty="0" err="1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이름</a:t>
                      </a:r>
                      <a:r>
                        <a:rPr dirty="0" err="1"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Medium"/>
                          <a:sym typeface="KoPubWorld돋움체_Pro Medium"/>
                        </a:rPr>
                        <a:t>ㅣ</a:t>
                      </a:r>
                      <a:endParaRPr dirty="0"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KoPubWorld돋움체_Pro Medium"/>
                        <a:sym typeface="KoPubWorld돋움체_Pro Medium"/>
                      </a:endParaRPr>
                    </a:p>
                    <a:p>
                      <a:pPr marL="12700" algn="l" defTabSz="153656">
                        <a:lnSpc>
                          <a:spcPct val="120000"/>
                        </a:lnSpc>
                        <a:defRPr sz="600">
                          <a:solidFill>
                            <a:srgbClr val="484848"/>
                          </a:solidFill>
                          <a:latin typeface="KoPubWorld돋움체_Pro Bold"/>
                          <a:ea typeface="KoPubWorld돋움체_Pro Bold"/>
                          <a:cs typeface="KoPubWorld돋움체_Pro Bold"/>
                          <a:sym typeface="KoPubWorld돋움체_Pro Bold"/>
                        </a:defRPr>
                      </a:pPr>
                      <a:r>
                        <a:rPr dirty="0" err="1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성별</a:t>
                      </a:r>
                      <a:r>
                        <a:rPr dirty="0" err="1"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Medium"/>
                          <a:sym typeface="KoPubWorld돋움체_Pro Medium"/>
                        </a:rPr>
                        <a:t>ㅣ</a:t>
                      </a:r>
                      <a:endParaRPr dirty="0"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KoPubWorld돋움체_Pro Medium"/>
                        <a:sym typeface="KoPubWorld돋움체_Pro Medium"/>
                      </a:endParaRPr>
                    </a:p>
                    <a:p>
                      <a:pPr marL="12700" algn="l" defTabSz="153656">
                        <a:lnSpc>
                          <a:spcPct val="120000"/>
                        </a:lnSpc>
                        <a:defRPr sz="600">
                          <a:solidFill>
                            <a:srgbClr val="484848"/>
                          </a:solidFill>
                          <a:latin typeface="KoPubWorld돋움체_Pro Bold"/>
                          <a:ea typeface="KoPubWorld돋움체_Pro Bold"/>
                          <a:cs typeface="KoPubWorld돋움체_Pro Bold"/>
                          <a:sym typeface="KoPubWorld돋움체_Pro Bold"/>
                        </a:defRPr>
                      </a:pPr>
                      <a:r>
                        <a:rPr dirty="0" err="1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나이</a:t>
                      </a:r>
                      <a:r>
                        <a:rPr dirty="0" err="1"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Medium"/>
                          <a:sym typeface="KoPubWorld돋움체_Pro Medium"/>
                        </a:rPr>
                        <a:t>ㅣ</a:t>
                      </a:r>
                      <a:endParaRPr dirty="0"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KoPubWorld돋움체_Pro Medium"/>
                        <a:sym typeface="KoPubWorld돋움체_Pro Medium"/>
                      </a:endParaRPr>
                    </a:p>
                    <a:p>
                      <a:pPr marL="12700" algn="l" defTabSz="153656">
                        <a:lnSpc>
                          <a:spcPct val="120000"/>
                        </a:lnSpc>
                        <a:defRPr sz="600">
                          <a:solidFill>
                            <a:srgbClr val="484848"/>
                          </a:solidFill>
                          <a:latin typeface="KoPubWorld돋움체_Pro Bold"/>
                          <a:ea typeface="KoPubWorld돋움체_Pro Bold"/>
                          <a:cs typeface="KoPubWorld돋움체_Pro Bold"/>
                          <a:sym typeface="KoPubWorld돋움체_Pro Bold"/>
                        </a:defRPr>
                      </a:pPr>
                      <a:r>
                        <a:rPr dirty="0" err="1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직업</a:t>
                      </a:r>
                      <a:r>
                        <a:rPr dirty="0" err="1"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Medium"/>
                          <a:sym typeface="KoPubWorld돋움체_Pro Medium"/>
                        </a:rPr>
                        <a:t>ㅣ</a:t>
                      </a:r>
                      <a:endParaRPr dirty="0"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KoPubWorld돋움체_Pro Medium"/>
                        <a:sym typeface="KoPubWorld돋움체_Pro Medium"/>
                      </a:endParaRPr>
                    </a:p>
                    <a:p>
                      <a:pPr marL="12700" algn="l" defTabSz="153656">
                        <a:lnSpc>
                          <a:spcPct val="120000"/>
                        </a:lnSpc>
                        <a:defRPr sz="600">
                          <a:solidFill>
                            <a:srgbClr val="484848"/>
                          </a:solidFill>
                          <a:latin typeface="KoPubWorld돋움체_Pro Bold"/>
                          <a:ea typeface="KoPubWorld돋움체_Pro Bold"/>
                          <a:cs typeface="KoPubWorld돋움체_Pro Bold"/>
                          <a:sym typeface="KoPubWorld돋움체_Pro Bold"/>
                        </a:defRPr>
                      </a:pPr>
                      <a:r>
                        <a:rPr dirty="0" err="1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성격</a:t>
                      </a:r>
                      <a:r>
                        <a:rPr dirty="0" err="1"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Medium"/>
                          <a:sym typeface="KoPubWorld돋움체_Pro Medium"/>
                        </a:rPr>
                        <a:t>ㅣ</a:t>
                      </a:r>
                      <a:endParaRPr dirty="0"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KoPubWorld돋움체_Pro Medium"/>
                        <a:sym typeface="KoPubWorld돋움체_Pro Medium"/>
                      </a:endParaRPr>
                    </a:p>
                    <a:p>
                      <a:pPr marL="12700" algn="l" defTabSz="153656">
                        <a:lnSpc>
                          <a:spcPct val="120000"/>
                        </a:lnSpc>
                        <a:defRPr sz="600">
                          <a:solidFill>
                            <a:srgbClr val="484848"/>
                          </a:solidFill>
                          <a:latin typeface="KoPubWorld돋움체_Pro Bold"/>
                          <a:ea typeface="KoPubWorld돋움체_Pro Bold"/>
                          <a:cs typeface="KoPubWorld돋움체_Pro Bold"/>
                          <a:sym typeface="KoPubWorld돋움체_Pro Bold"/>
                        </a:defRPr>
                      </a:pPr>
                      <a:r>
                        <a:rPr dirty="0" err="1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행동</a:t>
                      </a:r>
                      <a:r>
                        <a:rPr dirty="0" err="1"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Medium"/>
                          <a:sym typeface="KoPubWorld돋움체_Pro Medium"/>
                        </a:rPr>
                        <a:t>ㅣ</a:t>
                      </a:r>
                      <a:endParaRPr dirty="0"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KoPubWorld돋움체_Pro Medium"/>
                        <a:sym typeface="KoPubWorld돋움체_Pro Medium"/>
                      </a:endParaRP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12700">
                      <a:solidFill>
                        <a:srgbClr val="8B2622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34" name="페르소나"/>
          <p:cNvSpPr txBox="1"/>
          <p:nvPr/>
        </p:nvSpPr>
        <p:spPr>
          <a:xfrm>
            <a:off x="157888" y="213853"/>
            <a:ext cx="712153" cy="238177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11257" tIns="11257" rIns="11257" bIns="11257">
            <a:spAutoFit/>
          </a:bodyPr>
          <a:lstStyle>
            <a:lvl1pPr algn="l" defTabSz="2438338">
              <a:defRPr sz="1400" b="1" spc="-56">
                <a:solidFill>
                  <a:srgbClr val="8B2622"/>
                </a:solidFill>
              </a:defRPr>
            </a:lvl1pPr>
          </a:lstStyle>
          <a:p>
            <a:r>
              <a:rPr dirty="0" err="1">
                <a:latin typeface="맑은 고딕" panose="020B0503020000020004" pitchFamily="50" charset="-127"/>
                <a:ea typeface="맑은 고딕" panose="020B0503020000020004" pitchFamily="50" charset="-127"/>
                <a:cs typeface="KoPubWorldDotum_Pro Bold" pitchFamily="2" charset="-127"/>
              </a:rPr>
              <a:t>페르소나</a:t>
            </a:r>
            <a:endParaRPr dirty="0">
              <a:latin typeface="맑은 고딕" panose="020B0503020000020004" pitchFamily="50" charset="-127"/>
              <a:ea typeface="맑은 고딕" panose="020B0503020000020004" pitchFamily="50" charset="-127"/>
              <a:cs typeface="KoPubWorldDotum_Pro Bold" pitchFamily="2" charset="-127"/>
            </a:endParaRPr>
          </a:p>
        </p:txBody>
      </p:sp>
      <p:graphicFrame>
        <p:nvGraphicFramePr>
          <p:cNvPr id="235" name="표"/>
          <p:cNvGraphicFramePr/>
          <p:nvPr/>
        </p:nvGraphicFramePr>
        <p:xfrm>
          <a:off x="9485665" y="3327428"/>
          <a:ext cx="5099925" cy="2439371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4677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7318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43180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4318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43180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431800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431800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</a:tblGrid>
              <a:tr h="477286">
                <a:tc>
                  <a:txBody>
                    <a:bodyPr/>
                    <a:lstStyle/>
                    <a:p>
                      <a:pPr marL="12700" algn="l" defTabSz="153656">
                        <a:lnSpc>
                          <a:spcPct val="80000"/>
                        </a:lnSpc>
                        <a:defRPr sz="1800"/>
                      </a:pPr>
                      <a:r>
                        <a:rPr sz="800">
                          <a:solidFill>
                            <a:srgbClr val="484848"/>
                          </a:solidFill>
                          <a:latin typeface="KoPubWorld돋움체_Pro Bold"/>
                          <a:ea typeface="KoPubWorld돋움체_Pro Bold"/>
                          <a:cs typeface="KoPubWorld돋움체_Pro Bold"/>
                          <a:sym typeface="KoPubWorld돋움체_Pro Bold"/>
                        </a:rPr>
                        <a:t>작성일자</a:t>
                      </a:r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8890">
                      <a:solidFill>
                        <a:srgbClr val="C8C9C9"/>
                      </a:solidFill>
                      <a:miter lim="400000"/>
                    </a:lnR>
                    <a:lnT w="0">
                      <a:miter lim="400000"/>
                    </a:lnT>
                    <a:lnB w="12700">
                      <a:solidFill>
                        <a:srgbClr val="888889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L="63500" algn="l" defTabSz="153656">
                        <a:lnSpc>
                          <a:spcPct val="90000"/>
                        </a:lnSpc>
                        <a:defRPr sz="500" spc="-19">
                          <a:solidFill>
                            <a:srgbClr val="888889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8890">
                      <a:solidFill>
                        <a:srgbClr val="C8C9C9"/>
                      </a:solidFill>
                      <a:miter lim="400000"/>
                    </a:lnL>
                    <a:lnR w="8890">
                      <a:solidFill>
                        <a:srgbClr val="C8C9C9"/>
                      </a:solidFill>
                      <a:miter lim="400000"/>
                    </a:lnR>
                    <a:lnT w="0">
                      <a:miter lim="400000"/>
                    </a:lnT>
                    <a:lnB w="12700">
                      <a:solidFill>
                        <a:srgbClr val="888889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L="76200" algn="l" defTabSz="153656">
                        <a:lnSpc>
                          <a:spcPct val="90000"/>
                        </a:lnSpc>
                        <a:defRPr sz="500">
                          <a:solidFill>
                            <a:srgbClr val="888889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8890">
                      <a:solidFill>
                        <a:srgbClr val="C8C9C9"/>
                      </a:solidFill>
                      <a:miter lim="400000"/>
                    </a:lnL>
                    <a:lnR w="8890">
                      <a:solidFill>
                        <a:srgbClr val="C8C9C9"/>
                      </a:solidFill>
                      <a:miter lim="400000"/>
                    </a:lnR>
                    <a:lnT w="0">
                      <a:miter lim="400000"/>
                    </a:lnT>
                    <a:lnB w="12700">
                      <a:solidFill>
                        <a:srgbClr val="888889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L="76200" algn="l" defTabSz="153656">
                        <a:lnSpc>
                          <a:spcPct val="90000"/>
                        </a:lnSpc>
                        <a:defRPr sz="500">
                          <a:solidFill>
                            <a:srgbClr val="888889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8890">
                      <a:solidFill>
                        <a:srgbClr val="C8C9C9"/>
                      </a:solidFill>
                      <a:miter lim="400000"/>
                    </a:lnL>
                    <a:lnR w="8890">
                      <a:solidFill>
                        <a:srgbClr val="C8C9C9"/>
                      </a:solidFill>
                      <a:miter lim="400000"/>
                    </a:lnR>
                    <a:lnT w="0">
                      <a:miter lim="400000"/>
                    </a:lnT>
                    <a:lnB w="12700">
                      <a:solidFill>
                        <a:srgbClr val="888889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L="76200" algn="l" defTabSz="153656">
                        <a:lnSpc>
                          <a:spcPct val="90000"/>
                        </a:lnSpc>
                        <a:defRPr sz="500">
                          <a:solidFill>
                            <a:srgbClr val="888889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8890">
                      <a:solidFill>
                        <a:srgbClr val="C8C9C9"/>
                      </a:solidFill>
                      <a:miter lim="400000"/>
                    </a:lnL>
                    <a:lnR w="8890">
                      <a:solidFill>
                        <a:srgbClr val="C8C9C9"/>
                      </a:solidFill>
                      <a:miter lim="400000"/>
                    </a:lnR>
                    <a:lnT w="0">
                      <a:miter lim="400000"/>
                    </a:lnT>
                    <a:lnB w="12700">
                      <a:solidFill>
                        <a:srgbClr val="888889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L="76200" algn="l" defTabSz="153656">
                        <a:lnSpc>
                          <a:spcPct val="90000"/>
                        </a:lnSpc>
                        <a:defRPr sz="500">
                          <a:solidFill>
                            <a:srgbClr val="888889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8890">
                      <a:solidFill>
                        <a:srgbClr val="C8C9C9"/>
                      </a:solidFill>
                      <a:miter lim="400000"/>
                    </a:lnL>
                    <a:lnR w="8890">
                      <a:solidFill>
                        <a:srgbClr val="C8C9C9"/>
                      </a:solidFill>
                      <a:miter lim="400000"/>
                    </a:lnR>
                    <a:lnT w="0">
                      <a:miter lim="400000"/>
                    </a:lnT>
                    <a:lnB w="12700">
                      <a:solidFill>
                        <a:srgbClr val="888889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L="76200" algn="l" defTabSz="153656">
                        <a:lnSpc>
                          <a:spcPct val="90000"/>
                        </a:lnSpc>
                        <a:defRPr sz="500">
                          <a:solidFill>
                            <a:srgbClr val="888889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8890">
                      <a:solidFill>
                        <a:srgbClr val="C8C9C9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12700">
                      <a:solidFill>
                        <a:srgbClr val="888889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77286">
                <a:tc>
                  <a:txBody>
                    <a:bodyPr/>
                    <a:lstStyle/>
                    <a:p>
                      <a:pPr marL="12700" algn="l" defTabSz="153656">
                        <a:lnSpc>
                          <a:spcPct val="80000"/>
                        </a:lnSpc>
                        <a:defRPr sz="1800"/>
                      </a:pPr>
                      <a:r>
                        <a:rPr sz="800">
                          <a:solidFill>
                            <a:srgbClr val="484848"/>
                          </a:solidFill>
                          <a:latin typeface="KoPubWorld돋움체_Pro Bold"/>
                          <a:ea typeface="KoPubWorld돋움체_Pro Bold"/>
                          <a:cs typeface="KoPubWorld돋움체_Pro Bold"/>
                          <a:sym typeface="KoPubWorld돋움체_Pro Bold"/>
                        </a:rPr>
                        <a:t>장소</a:t>
                      </a:r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8890">
                      <a:solidFill>
                        <a:srgbClr val="C8C9C9"/>
                      </a:solidFill>
                      <a:miter lim="400000"/>
                    </a:lnR>
                    <a:lnT w="12700">
                      <a:solidFill>
                        <a:srgbClr val="888889"/>
                      </a:solidFill>
                      <a:miter lim="400000"/>
                    </a:lnT>
                    <a:lnB w="12700">
                      <a:solidFill>
                        <a:srgbClr val="888889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L="63500" algn="l" defTabSz="153656">
                        <a:lnSpc>
                          <a:spcPct val="90000"/>
                        </a:lnSpc>
                        <a:defRPr sz="500" spc="-19">
                          <a:solidFill>
                            <a:srgbClr val="888889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8890">
                      <a:solidFill>
                        <a:srgbClr val="C8C9C9"/>
                      </a:solidFill>
                      <a:miter lim="400000"/>
                    </a:lnL>
                    <a:lnR w="8890">
                      <a:solidFill>
                        <a:srgbClr val="C8C9C9"/>
                      </a:solidFill>
                      <a:miter lim="400000"/>
                    </a:lnR>
                    <a:lnT w="12700">
                      <a:solidFill>
                        <a:srgbClr val="888889"/>
                      </a:solidFill>
                      <a:miter lim="400000"/>
                    </a:lnT>
                    <a:lnB w="12700">
                      <a:solidFill>
                        <a:srgbClr val="888889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153656">
                        <a:defRPr sz="500">
                          <a:solidFill>
                            <a:srgbClr val="888889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8890">
                      <a:solidFill>
                        <a:srgbClr val="C8C9C9"/>
                      </a:solidFill>
                      <a:miter lim="400000"/>
                    </a:lnL>
                    <a:lnR w="8890">
                      <a:solidFill>
                        <a:srgbClr val="C8C9C9"/>
                      </a:solidFill>
                      <a:miter lim="400000"/>
                    </a:lnR>
                    <a:lnT w="12700">
                      <a:solidFill>
                        <a:srgbClr val="888889"/>
                      </a:solidFill>
                      <a:miter lim="400000"/>
                    </a:lnT>
                    <a:lnB w="12700">
                      <a:solidFill>
                        <a:srgbClr val="888889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153656">
                        <a:defRPr sz="500">
                          <a:solidFill>
                            <a:srgbClr val="888889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8890">
                      <a:solidFill>
                        <a:srgbClr val="C8C9C9"/>
                      </a:solidFill>
                      <a:miter lim="400000"/>
                    </a:lnL>
                    <a:lnR w="8890">
                      <a:solidFill>
                        <a:srgbClr val="C8C9C9"/>
                      </a:solidFill>
                      <a:miter lim="400000"/>
                    </a:lnR>
                    <a:lnT w="12700">
                      <a:solidFill>
                        <a:srgbClr val="888889"/>
                      </a:solidFill>
                      <a:miter lim="400000"/>
                    </a:lnT>
                    <a:lnB w="12700">
                      <a:solidFill>
                        <a:srgbClr val="888889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153656">
                        <a:defRPr sz="500">
                          <a:solidFill>
                            <a:srgbClr val="888889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8890">
                      <a:solidFill>
                        <a:srgbClr val="C8C9C9"/>
                      </a:solidFill>
                      <a:miter lim="400000"/>
                    </a:lnL>
                    <a:lnR w="8890">
                      <a:solidFill>
                        <a:srgbClr val="C8C9C9"/>
                      </a:solidFill>
                      <a:miter lim="400000"/>
                    </a:lnR>
                    <a:lnT w="12700">
                      <a:solidFill>
                        <a:srgbClr val="888889"/>
                      </a:solidFill>
                      <a:miter lim="400000"/>
                    </a:lnT>
                    <a:lnB w="12700">
                      <a:solidFill>
                        <a:srgbClr val="888889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153656">
                        <a:defRPr sz="500">
                          <a:solidFill>
                            <a:srgbClr val="888889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8890">
                      <a:solidFill>
                        <a:srgbClr val="C8C9C9"/>
                      </a:solidFill>
                      <a:miter lim="400000"/>
                    </a:lnL>
                    <a:lnR w="8890">
                      <a:solidFill>
                        <a:srgbClr val="C8C9C9"/>
                      </a:solidFill>
                      <a:miter lim="400000"/>
                    </a:lnR>
                    <a:lnT w="12700">
                      <a:solidFill>
                        <a:srgbClr val="888889"/>
                      </a:solidFill>
                      <a:miter lim="400000"/>
                    </a:lnT>
                    <a:lnB w="12700">
                      <a:solidFill>
                        <a:srgbClr val="888889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153656">
                        <a:defRPr sz="500">
                          <a:solidFill>
                            <a:srgbClr val="888889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8890">
                      <a:solidFill>
                        <a:srgbClr val="C8C9C9"/>
                      </a:solidFill>
                      <a:miter lim="400000"/>
                    </a:lnL>
                    <a:lnR w="0">
                      <a:miter lim="400000"/>
                    </a:lnR>
                    <a:lnT w="12700">
                      <a:solidFill>
                        <a:srgbClr val="888889"/>
                      </a:solidFill>
                      <a:miter lim="400000"/>
                    </a:lnT>
                    <a:lnB w="12700">
                      <a:solidFill>
                        <a:srgbClr val="888889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77286">
                <a:tc>
                  <a:txBody>
                    <a:bodyPr/>
                    <a:lstStyle/>
                    <a:p>
                      <a:pPr marL="12700" algn="l" defTabSz="153656">
                        <a:lnSpc>
                          <a:spcPct val="80000"/>
                        </a:lnSpc>
                        <a:defRPr sz="1800"/>
                      </a:pPr>
                      <a:r>
                        <a:rPr sz="800">
                          <a:solidFill>
                            <a:srgbClr val="484848"/>
                          </a:solidFill>
                          <a:latin typeface="KoPubWorld돋움체_Pro Bold"/>
                          <a:ea typeface="KoPubWorld돋움체_Pro Bold"/>
                          <a:cs typeface="KoPubWorld돋움체_Pro Bold"/>
                          <a:sym typeface="KoPubWorld돋움체_Pro Bold"/>
                        </a:rPr>
                        <a:t>역할분담</a:t>
                      </a:r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8890">
                      <a:solidFill>
                        <a:srgbClr val="C8C9C9"/>
                      </a:solidFill>
                      <a:miter lim="400000"/>
                    </a:lnR>
                    <a:lnT w="12700">
                      <a:solidFill>
                        <a:srgbClr val="888889"/>
                      </a:solidFill>
                      <a:miter lim="400000"/>
                    </a:lnT>
                    <a:lnB w="12700">
                      <a:solidFill>
                        <a:srgbClr val="888889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L="63500" algn="l" defTabSz="153656">
                        <a:lnSpc>
                          <a:spcPct val="90000"/>
                        </a:lnSpc>
                        <a:defRPr sz="500" spc="-19">
                          <a:solidFill>
                            <a:srgbClr val="888889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8890">
                      <a:solidFill>
                        <a:srgbClr val="C8C9C9"/>
                      </a:solidFill>
                      <a:miter lim="400000"/>
                    </a:lnL>
                    <a:lnR w="8890">
                      <a:solidFill>
                        <a:srgbClr val="C8C9C9"/>
                      </a:solidFill>
                      <a:miter lim="400000"/>
                    </a:lnR>
                    <a:lnT w="12700">
                      <a:solidFill>
                        <a:srgbClr val="888889"/>
                      </a:solidFill>
                      <a:miter lim="400000"/>
                    </a:lnT>
                    <a:lnB w="12700">
                      <a:solidFill>
                        <a:srgbClr val="888889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153656">
                        <a:defRPr sz="500">
                          <a:solidFill>
                            <a:srgbClr val="888889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8890">
                      <a:solidFill>
                        <a:srgbClr val="C8C9C9"/>
                      </a:solidFill>
                      <a:miter lim="400000"/>
                    </a:lnL>
                    <a:lnR w="8890">
                      <a:solidFill>
                        <a:srgbClr val="C8C9C9"/>
                      </a:solidFill>
                      <a:miter lim="400000"/>
                    </a:lnR>
                    <a:lnT w="12700">
                      <a:solidFill>
                        <a:srgbClr val="888889"/>
                      </a:solidFill>
                      <a:miter lim="400000"/>
                    </a:lnT>
                    <a:lnB w="12700">
                      <a:solidFill>
                        <a:srgbClr val="888889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153656">
                        <a:defRPr sz="500">
                          <a:solidFill>
                            <a:srgbClr val="888889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8890">
                      <a:solidFill>
                        <a:srgbClr val="C8C9C9"/>
                      </a:solidFill>
                      <a:miter lim="400000"/>
                    </a:lnL>
                    <a:lnR w="8890">
                      <a:solidFill>
                        <a:srgbClr val="C8C9C9"/>
                      </a:solidFill>
                      <a:miter lim="400000"/>
                    </a:lnR>
                    <a:lnT w="12700">
                      <a:solidFill>
                        <a:srgbClr val="888889"/>
                      </a:solidFill>
                      <a:miter lim="400000"/>
                    </a:lnT>
                    <a:lnB w="12700">
                      <a:solidFill>
                        <a:srgbClr val="888889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153656">
                        <a:defRPr sz="500">
                          <a:solidFill>
                            <a:srgbClr val="888889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8890">
                      <a:solidFill>
                        <a:srgbClr val="C8C9C9"/>
                      </a:solidFill>
                      <a:miter lim="400000"/>
                    </a:lnL>
                    <a:lnR w="8890">
                      <a:solidFill>
                        <a:srgbClr val="C8C9C9"/>
                      </a:solidFill>
                      <a:miter lim="400000"/>
                    </a:lnR>
                    <a:lnT w="12700">
                      <a:solidFill>
                        <a:srgbClr val="888889"/>
                      </a:solidFill>
                      <a:miter lim="400000"/>
                    </a:lnT>
                    <a:lnB w="12700">
                      <a:solidFill>
                        <a:srgbClr val="888889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153656">
                        <a:defRPr sz="500">
                          <a:solidFill>
                            <a:srgbClr val="888889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8890">
                      <a:solidFill>
                        <a:srgbClr val="C8C9C9"/>
                      </a:solidFill>
                      <a:miter lim="400000"/>
                    </a:lnL>
                    <a:lnR w="8890">
                      <a:solidFill>
                        <a:srgbClr val="C8C9C9"/>
                      </a:solidFill>
                      <a:miter lim="400000"/>
                    </a:lnR>
                    <a:lnT w="12700">
                      <a:solidFill>
                        <a:srgbClr val="888889"/>
                      </a:solidFill>
                      <a:miter lim="400000"/>
                    </a:lnT>
                    <a:lnB w="12700">
                      <a:solidFill>
                        <a:srgbClr val="888889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153656">
                        <a:defRPr sz="500">
                          <a:solidFill>
                            <a:srgbClr val="888889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8890">
                      <a:solidFill>
                        <a:srgbClr val="C8C9C9"/>
                      </a:solidFill>
                      <a:miter lim="400000"/>
                    </a:lnL>
                    <a:lnR w="0">
                      <a:miter lim="400000"/>
                    </a:lnR>
                    <a:lnT w="12700">
                      <a:solidFill>
                        <a:srgbClr val="888889"/>
                      </a:solidFill>
                      <a:miter lim="400000"/>
                    </a:lnT>
                    <a:lnB w="12700">
                      <a:solidFill>
                        <a:srgbClr val="888889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30227">
                <a:tc>
                  <a:txBody>
                    <a:bodyPr/>
                    <a:lstStyle/>
                    <a:p>
                      <a:pPr marL="12700" algn="l" defTabSz="153656">
                        <a:lnSpc>
                          <a:spcPct val="80000"/>
                        </a:lnSpc>
                        <a:defRPr sz="1800"/>
                      </a:pPr>
                      <a:r>
                        <a:rPr sz="800">
                          <a:solidFill>
                            <a:srgbClr val="484848"/>
                          </a:solidFill>
                          <a:latin typeface="KoPubWorld돋움체_Pro Bold"/>
                          <a:ea typeface="KoPubWorld돋움체_Pro Bold"/>
                          <a:cs typeface="KoPubWorld돋움체_Pro Bold"/>
                          <a:sym typeface="KoPubWorld돋움체_Pro Bold"/>
                        </a:rPr>
                        <a:t>대상자</a:t>
                      </a:r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8890">
                      <a:solidFill>
                        <a:srgbClr val="C8C9C9"/>
                      </a:solidFill>
                      <a:miter lim="400000"/>
                    </a:lnR>
                    <a:lnT w="12700">
                      <a:solidFill>
                        <a:srgbClr val="888889"/>
                      </a:solidFill>
                      <a:miter lim="400000"/>
                    </a:lnT>
                    <a:lnB w="12700">
                      <a:solidFill>
                        <a:srgbClr val="888889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L="63500" algn="l" defTabSz="153656">
                        <a:lnSpc>
                          <a:spcPct val="90000"/>
                        </a:lnSpc>
                        <a:defRPr sz="500" spc="-19">
                          <a:solidFill>
                            <a:srgbClr val="888889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8890">
                      <a:solidFill>
                        <a:srgbClr val="C8C9C9"/>
                      </a:solidFill>
                      <a:miter lim="400000"/>
                    </a:lnL>
                    <a:lnR w="8890">
                      <a:solidFill>
                        <a:srgbClr val="C8C9C9"/>
                      </a:solidFill>
                      <a:miter lim="400000"/>
                    </a:lnR>
                    <a:lnT w="12700">
                      <a:solidFill>
                        <a:srgbClr val="888889"/>
                      </a:solidFill>
                      <a:miter lim="400000"/>
                    </a:lnT>
                    <a:lnB w="12700">
                      <a:solidFill>
                        <a:srgbClr val="888889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153656">
                        <a:defRPr sz="500">
                          <a:solidFill>
                            <a:srgbClr val="888889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8890">
                      <a:solidFill>
                        <a:srgbClr val="C8C9C9"/>
                      </a:solidFill>
                      <a:miter lim="400000"/>
                    </a:lnL>
                    <a:lnR w="8890">
                      <a:solidFill>
                        <a:srgbClr val="C8C9C9"/>
                      </a:solidFill>
                      <a:miter lim="400000"/>
                    </a:lnR>
                    <a:lnT w="12700">
                      <a:solidFill>
                        <a:srgbClr val="888889"/>
                      </a:solidFill>
                      <a:miter lim="400000"/>
                    </a:lnT>
                    <a:lnB w="12700">
                      <a:solidFill>
                        <a:srgbClr val="888889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153656">
                        <a:defRPr sz="500">
                          <a:solidFill>
                            <a:srgbClr val="888889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8890">
                      <a:solidFill>
                        <a:srgbClr val="C8C9C9"/>
                      </a:solidFill>
                      <a:miter lim="400000"/>
                    </a:lnL>
                    <a:lnR w="8890">
                      <a:solidFill>
                        <a:srgbClr val="C8C9C9"/>
                      </a:solidFill>
                      <a:miter lim="400000"/>
                    </a:lnR>
                    <a:lnT w="12700">
                      <a:solidFill>
                        <a:srgbClr val="888889"/>
                      </a:solidFill>
                      <a:miter lim="400000"/>
                    </a:lnT>
                    <a:lnB w="12700">
                      <a:solidFill>
                        <a:srgbClr val="888889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153656">
                        <a:defRPr sz="500">
                          <a:solidFill>
                            <a:srgbClr val="888889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8890">
                      <a:solidFill>
                        <a:srgbClr val="C8C9C9"/>
                      </a:solidFill>
                      <a:miter lim="400000"/>
                    </a:lnL>
                    <a:lnR w="8890">
                      <a:solidFill>
                        <a:srgbClr val="C8C9C9"/>
                      </a:solidFill>
                      <a:miter lim="400000"/>
                    </a:lnR>
                    <a:lnT w="12700">
                      <a:solidFill>
                        <a:srgbClr val="888889"/>
                      </a:solidFill>
                      <a:miter lim="400000"/>
                    </a:lnT>
                    <a:lnB w="12700">
                      <a:solidFill>
                        <a:srgbClr val="888889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153656">
                        <a:defRPr sz="500">
                          <a:solidFill>
                            <a:srgbClr val="888889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8890">
                      <a:solidFill>
                        <a:srgbClr val="C8C9C9"/>
                      </a:solidFill>
                      <a:miter lim="400000"/>
                    </a:lnL>
                    <a:lnR w="8890">
                      <a:solidFill>
                        <a:srgbClr val="C8C9C9"/>
                      </a:solidFill>
                      <a:miter lim="400000"/>
                    </a:lnR>
                    <a:lnT w="12700">
                      <a:solidFill>
                        <a:srgbClr val="888889"/>
                      </a:solidFill>
                      <a:miter lim="400000"/>
                    </a:lnT>
                    <a:lnB w="12700">
                      <a:solidFill>
                        <a:srgbClr val="888889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153656">
                        <a:defRPr sz="500">
                          <a:solidFill>
                            <a:srgbClr val="888889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8890">
                      <a:solidFill>
                        <a:srgbClr val="C8C9C9"/>
                      </a:solidFill>
                      <a:miter lim="400000"/>
                    </a:lnL>
                    <a:lnR w="0">
                      <a:miter lim="400000"/>
                    </a:lnR>
                    <a:lnT w="12700">
                      <a:solidFill>
                        <a:srgbClr val="888889"/>
                      </a:solidFill>
                      <a:miter lim="400000"/>
                    </a:lnT>
                    <a:lnB w="12700">
                      <a:solidFill>
                        <a:srgbClr val="888889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477286">
                <a:tc>
                  <a:txBody>
                    <a:bodyPr/>
                    <a:lstStyle/>
                    <a:p>
                      <a:pPr marL="12700" algn="l" defTabSz="153656">
                        <a:lnSpc>
                          <a:spcPct val="80000"/>
                        </a:lnSpc>
                        <a:defRPr sz="1800"/>
                      </a:pPr>
                      <a:r>
                        <a:rPr sz="800">
                          <a:solidFill>
                            <a:srgbClr val="484848"/>
                          </a:solidFill>
                          <a:latin typeface="KoPubWorld돋움체_Pro Bold"/>
                          <a:ea typeface="KoPubWorld돋움체_Pro Bold"/>
                          <a:cs typeface="KoPubWorld돋움체_Pro Bold"/>
                          <a:sym typeface="KoPubWorld돋움체_Pro Bold"/>
                        </a:rPr>
                        <a:t>인터뷰 준비물</a:t>
                      </a:r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8890">
                      <a:solidFill>
                        <a:srgbClr val="C8C9C9"/>
                      </a:solidFill>
                      <a:miter lim="400000"/>
                    </a:lnR>
                    <a:lnT w="12700">
                      <a:solidFill>
                        <a:srgbClr val="888889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L="63500" algn="l" defTabSz="153656">
                        <a:lnSpc>
                          <a:spcPct val="90000"/>
                        </a:lnSpc>
                        <a:defRPr sz="500" spc="-19">
                          <a:solidFill>
                            <a:srgbClr val="888889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8890">
                      <a:solidFill>
                        <a:srgbClr val="C8C9C9"/>
                      </a:solidFill>
                      <a:miter lim="400000"/>
                    </a:lnL>
                    <a:lnR w="8890">
                      <a:solidFill>
                        <a:srgbClr val="C8C9C9"/>
                      </a:solidFill>
                      <a:miter lim="400000"/>
                    </a:lnR>
                    <a:lnT w="12700">
                      <a:solidFill>
                        <a:srgbClr val="888889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153656">
                        <a:defRPr sz="500">
                          <a:solidFill>
                            <a:srgbClr val="888889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8890">
                      <a:solidFill>
                        <a:srgbClr val="C8C9C9"/>
                      </a:solidFill>
                      <a:miter lim="400000"/>
                    </a:lnL>
                    <a:lnR w="8890">
                      <a:solidFill>
                        <a:srgbClr val="C8C9C9"/>
                      </a:solidFill>
                      <a:miter lim="400000"/>
                    </a:lnR>
                    <a:lnT w="12700">
                      <a:solidFill>
                        <a:srgbClr val="888889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153656">
                        <a:defRPr sz="500">
                          <a:solidFill>
                            <a:srgbClr val="888889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8890">
                      <a:solidFill>
                        <a:srgbClr val="C8C9C9"/>
                      </a:solidFill>
                      <a:miter lim="400000"/>
                    </a:lnL>
                    <a:lnR w="8890">
                      <a:solidFill>
                        <a:srgbClr val="C8C9C9"/>
                      </a:solidFill>
                      <a:miter lim="400000"/>
                    </a:lnR>
                    <a:lnT w="12700">
                      <a:solidFill>
                        <a:srgbClr val="888889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153656">
                        <a:defRPr sz="500">
                          <a:solidFill>
                            <a:srgbClr val="888889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8890">
                      <a:solidFill>
                        <a:srgbClr val="C8C9C9"/>
                      </a:solidFill>
                      <a:miter lim="400000"/>
                    </a:lnL>
                    <a:lnR w="8890">
                      <a:solidFill>
                        <a:srgbClr val="C8C9C9"/>
                      </a:solidFill>
                      <a:miter lim="400000"/>
                    </a:lnR>
                    <a:lnT w="12700">
                      <a:solidFill>
                        <a:srgbClr val="888889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153656">
                        <a:defRPr sz="500">
                          <a:solidFill>
                            <a:srgbClr val="888889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8890">
                      <a:solidFill>
                        <a:srgbClr val="C8C9C9"/>
                      </a:solidFill>
                      <a:miter lim="400000"/>
                    </a:lnL>
                    <a:lnR w="8890">
                      <a:solidFill>
                        <a:srgbClr val="C8C9C9"/>
                      </a:solidFill>
                      <a:miter lim="400000"/>
                    </a:lnR>
                    <a:lnT w="12700">
                      <a:solidFill>
                        <a:srgbClr val="888889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153656">
                        <a:defRPr sz="500">
                          <a:solidFill>
                            <a:srgbClr val="888889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8890">
                      <a:solidFill>
                        <a:srgbClr val="C8C9C9"/>
                      </a:solidFill>
                      <a:miter lim="400000"/>
                    </a:lnL>
                    <a:lnR w="0">
                      <a:miter lim="400000"/>
                    </a:lnR>
                    <a:lnT w="12700">
                      <a:solidFill>
                        <a:srgbClr val="888889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36" name="직사각형"/>
          <p:cNvSpPr/>
          <p:nvPr/>
        </p:nvSpPr>
        <p:spPr>
          <a:xfrm>
            <a:off x="177361" y="529806"/>
            <a:ext cx="5106278" cy="2424268"/>
          </a:xfrm>
          <a:prstGeom prst="rect">
            <a:avLst/>
          </a:prstGeom>
          <a:ln w="19050">
            <a:solidFill>
              <a:srgbClr val="8B2622"/>
            </a:solidFill>
            <a:miter lim="400000"/>
          </a:ln>
        </p:spPr>
        <p:txBody>
          <a:bodyPr lIns="71437" tIns="71437" rIns="71437" bIns="71437" anchor="ctr"/>
          <a:lstStyle/>
          <a:p>
            <a:pPr defTabSz="821531">
              <a:defRPr sz="30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237" name="페르소나 특징 간략히 설명"/>
          <p:cNvSpPr txBox="1"/>
          <p:nvPr/>
        </p:nvSpPr>
        <p:spPr>
          <a:xfrm>
            <a:off x="231185" y="770700"/>
            <a:ext cx="808205" cy="84289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11257" tIns="11257" rIns="11257" bIns="11257" anchor="ctr">
            <a:spAutoFit/>
          </a:bodyPr>
          <a:lstStyle>
            <a:lvl1pPr marL="12700" algn="l" defTabSz="153656">
              <a:lnSpc>
                <a:spcPct val="80000"/>
              </a:lnSpc>
              <a:defRPr sz="500">
                <a:solidFill>
                  <a:srgbClr val="888889"/>
                </a:solidFill>
                <a:latin typeface="KoPubWorld돋움체_Pro Medium"/>
                <a:ea typeface="KoPubWorld돋움체_Pro Medium"/>
                <a:cs typeface="KoPubWorld돋움체_Pro Medium"/>
                <a:sym typeface="KoPubWorld돋움체_Pro Medium"/>
              </a:defRPr>
            </a:lvl1pPr>
          </a:lstStyle>
          <a:p>
            <a:pPr>
              <a:defRPr sz="800">
                <a:solidFill>
                  <a:srgbClr val="484848"/>
                </a:solidFill>
                <a:latin typeface="KoPubWorld돋움체_Pro Bold"/>
                <a:ea typeface="KoPubWorld돋움체_Pro Bold"/>
                <a:cs typeface="KoPubWorld돋움체_Pro Bold"/>
                <a:sym typeface="KoPubWorld돋움체_Pro Bold"/>
              </a:defRPr>
            </a:pPr>
            <a:r>
              <a:rPr sz="500" dirty="0" err="1">
                <a:solidFill>
                  <a:srgbClr val="888889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KoPubWorld돋움체_Pro Medium"/>
              </a:rPr>
              <a:t>페르소나</a:t>
            </a:r>
            <a:r>
              <a:rPr sz="500" dirty="0">
                <a:solidFill>
                  <a:srgbClr val="888889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KoPubWorld돋움체_Pro Medium"/>
              </a:rPr>
              <a:t> </a:t>
            </a:r>
            <a:r>
              <a:rPr sz="500" dirty="0" err="1">
                <a:solidFill>
                  <a:srgbClr val="888889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KoPubWorld돋움체_Pro Medium"/>
              </a:rPr>
              <a:t>특징</a:t>
            </a:r>
            <a:r>
              <a:rPr sz="500" dirty="0">
                <a:solidFill>
                  <a:srgbClr val="888889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KoPubWorld돋움체_Pro Medium"/>
              </a:rPr>
              <a:t> </a:t>
            </a:r>
            <a:r>
              <a:rPr sz="500" dirty="0" err="1">
                <a:solidFill>
                  <a:srgbClr val="888889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KoPubWorld돋움체_Pro Medium"/>
              </a:rPr>
              <a:t>간략히</a:t>
            </a:r>
            <a:r>
              <a:rPr sz="500" dirty="0">
                <a:solidFill>
                  <a:srgbClr val="888889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KoPubWorld돋움체_Pro Medium"/>
              </a:rPr>
              <a:t> </a:t>
            </a:r>
            <a:r>
              <a:rPr sz="500" dirty="0" err="1">
                <a:solidFill>
                  <a:srgbClr val="888889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KoPubWorld돋움체_Pro Medium"/>
              </a:rPr>
              <a:t>설명</a:t>
            </a:r>
            <a:endParaRPr sz="500" dirty="0">
              <a:solidFill>
                <a:srgbClr val="888889"/>
              </a:solidFill>
              <a:latin typeface="맑은 고딕" panose="020B0503020000020004" pitchFamily="50" charset="-127"/>
              <a:ea typeface="맑은 고딕" panose="020B0503020000020004" pitchFamily="50" charset="-127"/>
              <a:sym typeface="KoPubWorld돋움체_Pro Medium"/>
            </a:endParaRPr>
          </a:p>
        </p:txBody>
      </p:sp>
      <p:sp>
        <p:nvSpPr>
          <p:cNvPr id="238" name="직사각형"/>
          <p:cNvSpPr/>
          <p:nvPr/>
        </p:nvSpPr>
        <p:spPr>
          <a:xfrm>
            <a:off x="263796" y="885346"/>
            <a:ext cx="1048336" cy="1024612"/>
          </a:xfrm>
          <a:prstGeom prst="rect">
            <a:avLst/>
          </a:prstGeom>
          <a:ln w="12700">
            <a:solidFill>
              <a:srgbClr val="888889"/>
            </a:solidFill>
            <a:miter lim="400000"/>
          </a:ln>
        </p:spPr>
        <p:txBody>
          <a:bodyPr lIns="11257" tIns="11257" rIns="11257" bIns="11257" anchor="ctr"/>
          <a:lstStyle/>
          <a:p>
            <a:pPr defTabSz="191087">
              <a:defRPr sz="6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graphicFrame>
        <p:nvGraphicFramePr>
          <p:cNvPr id="239" name="표"/>
          <p:cNvGraphicFramePr/>
          <p:nvPr>
            <p:extLst>
              <p:ext uri="{D42A27DB-BD31-4B8C-83A1-F6EECF244321}">
                <p14:modId xmlns:p14="http://schemas.microsoft.com/office/powerpoint/2010/main" val="2910878494"/>
              </p:ext>
            </p:extLst>
          </p:nvPr>
        </p:nvGraphicFramePr>
        <p:xfrm>
          <a:off x="1393156" y="532006"/>
          <a:ext cx="3885072" cy="2419867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38850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96872">
                <a:tc>
                  <a:txBody>
                    <a:bodyPr/>
                    <a:lstStyle/>
                    <a:p>
                      <a:pPr marL="12700" algn="l" defTabSz="153656">
                        <a:lnSpc>
                          <a:spcPct val="80000"/>
                        </a:lnSpc>
                        <a:defRPr sz="800">
                          <a:solidFill>
                            <a:srgbClr val="484848"/>
                          </a:solidFill>
                          <a:latin typeface="KoPubWorld돋움체_Pro Bold"/>
                          <a:ea typeface="KoPubWorld돋움체_Pro Bold"/>
                          <a:cs typeface="KoPubWorld돋움체_Pro Bold"/>
                          <a:sym typeface="KoPubWorld돋움체_Pro Bold"/>
                        </a:defRPr>
                      </a:pPr>
                      <a:r>
                        <a:rPr dirty="0" err="1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경험</a:t>
                      </a:r>
                      <a:r>
                        <a:rPr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</a:t>
                      </a:r>
                      <a:r>
                        <a:rPr dirty="0" err="1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목표</a:t>
                      </a:r>
                      <a:r>
                        <a:rPr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</a:t>
                      </a:r>
                      <a:r>
                        <a:rPr sz="500" dirty="0" err="1">
                          <a:solidFill>
                            <a:srgbClr val="888889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Medium"/>
                          <a:sym typeface="KoPubWorld돋움체_Pro Medium"/>
                        </a:rPr>
                        <a:t>고객의</a:t>
                      </a:r>
                      <a:r>
                        <a:rPr sz="500" dirty="0">
                          <a:solidFill>
                            <a:srgbClr val="888889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Medium"/>
                          <a:sym typeface="KoPubWorld돋움체_Pro Medium"/>
                        </a:rPr>
                        <a:t> </a:t>
                      </a:r>
                      <a:r>
                        <a:rPr sz="500" dirty="0" err="1">
                          <a:solidFill>
                            <a:srgbClr val="888889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Medium"/>
                          <a:sym typeface="KoPubWorld돋움체_Pro Medium"/>
                        </a:rPr>
                        <a:t>최종</a:t>
                      </a:r>
                      <a:r>
                        <a:rPr sz="500" dirty="0">
                          <a:solidFill>
                            <a:srgbClr val="888889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Medium"/>
                          <a:sym typeface="KoPubWorld돋움체_Pro Medium"/>
                        </a:rPr>
                        <a:t> </a:t>
                      </a:r>
                      <a:r>
                        <a:rPr sz="500" dirty="0" err="1">
                          <a:solidFill>
                            <a:srgbClr val="888889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Medium"/>
                          <a:sym typeface="KoPubWorld돋움체_Pro Medium"/>
                        </a:rPr>
                        <a:t>목적∙목표</a:t>
                      </a:r>
                      <a:endParaRPr sz="500" dirty="0">
                        <a:solidFill>
                          <a:srgbClr val="888889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KoPubWorld돋움체_Pro Medium"/>
                        <a:sym typeface="KoPubWorld돋움체_Pro Medium"/>
                      </a:endParaRPr>
                    </a:p>
                    <a:p>
                      <a:pPr marL="12700" algn="l" defTabSz="153656">
                        <a:lnSpc>
                          <a:spcPct val="80000"/>
                        </a:lnSpc>
                        <a:defRPr sz="800" b="1">
                          <a:solidFill>
                            <a:srgbClr val="484848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r>
                        <a:rPr sz="500" b="0" dirty="0">
                          <a:solidFill>
                            <a:srgbClr val="888889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12700">
                      <a:solidFill>
                        <a:srgbClr val="888889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32005">
                <a:tc>
                  <a:txBody>
                    <a:bodyPr/>
                    <a:lstStyle/>
                    <a:p>
                      <a:pPr marL="12700" algn="l" defTabSz="153656">
                        <a:lnSpc>
                          <a:spcPct val="80000"/>
                        </a:lnSpc>
                        <a:defRPr sz="800">
                          <a:solidFill>
                            <a:srgbClr val="484848"/>
                          </a:solidFill>
                          <a:latin typeface="KoPubWorld돋움체_Pro Bold"/>
                          <a:ea typeface="KoPubWorld돋움체_Pro Bold"/>
                          <a:cs typeface="KoPubWorld돋움체_Pro Bold"/>
                          <a:sym typeface="KoPubWorld돋움체_Pro Bold"/>
                        </a:defRPr>
                      </a:pPr>
                      <a:r>
                        <a:rPr dirty="0" err="1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고객</a:t>
                      </a:r>
                      <a:r>
                        <a:rPr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</a:t>
                      </a:r>
                      <a:r>
                        <a:rPr dirty="0" err="1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니즈</a:t>
                      </a:r>
                      <a:r>
                        <a:rPr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</a:t>
                      </a:r>
                      <a:r>
                        <a:rPr sz="500" dirty="0" err="1">
                          <a:solidFill>
                            <a:srgbClr val="888889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Medium"/>
                          <a:sym typeface="KoPubWorld돋움체_Pro Medium"/>
                        </a:rPr>
                        <a:t>고객이</a:t>
                      </a:r>
                      <a:r>
                        <a:rPr sz="500" dirty="0">
                          <a:solidFill>
                            <a:srgbClr val="888889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Medium"/>
                          <a:sym typeface="KoPubWorld돋움체_Pro Medium"/>
                        </a:rPr>
                        <a:t> </a:t>
                      </a:r>
                      <a:r>
                        <a:rPr sz="500" dirty="0" err="1">
                          <a:solidFill>
                            <a:srgbClr val="888889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Medium"/>
                          <a:sym typeface="KoPubWorld돋움체_Pro Medium"/>
                        </a:rPr>
                        <a:t>필요로</a:t>
                      </a:r>
                      <a:r>
                        <a:rPr sz="500" dirty="0">
                          <a:solidFill>
                            <a:srgbClr val="888889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Medium"/>
                          <a:sym typeface="KoPubWorld돋움체_Pro Medium"/>
                        </a:rPr>
                        <a:t> </a:t>
                      </a:r>
                      <a:r>
                        <a:rPr sz="500" dirty="0" err="1">
                          <a:solidFill>
                            <a:srgbClr val="888889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Medium"/>
                          <a:sym typeface="KoPubWorld돋움체_Pro Medium"/>
                        </a:rPr>
                        <a:t>하는</a:t>
                      </a:r>
                      <a:r>
                        <a:rPr sz="500" dirty="0">
                          <a:solidFill>
                            <a:srgbClr val="888889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Medium"/>
                          <a:sym typeface="KoPubWorld돋움체_Pro Medium"/>
                        </a:rPr>
                        <a:t> 점</a:t>
                      </a:r>
                    </a:p>
                    <a:p>
                      <a:pPr marL="12700" algn="l" defTabSz="153656">
                        <a:lnSpc>
                          <a:spcPct val="80000"/>
                        </a:lnSpc>
                        <a:defRPr sz="800" b="1">
                          <a:solidFill>
                            <a:srgbClr val="484848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 dirty="0">
                        <a:solidFill>
                          <a:srgbClr val="888889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12700">
                      <a:solidFill>
                        <a:srgbClr val="888889"/>
                      </a:solidFill>
                      <a:miter lim="400000"/>
                    </a:lnT>
                    <a:lnB w="12700">
                      <a:solidFill>
                        <a:srgbClr val="888889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90990">
                <a:tc>
                  <a:txBody>
                    <a:bodyPr/>
                    <a:lstStyle/>
                    <a:p>
                      <a:pPr marL="12700" algn="l" defTabSz="153656">
                        <a:lnSpc>
                          <a:spcPct val="80000"/>
                        </a:lnSpc>
                        <a:defRPr sz="800">
                          <a:solidFill>
                            <a:srgbClr val="484848"/>
                          </a:solidFill>
                          <a:latin typeface="KoPubWorld돋움체_Pro Bold"/>
                          <a:ea typeface="KoPubWorld돋움체_Pro Bold"/>
                          <a:cs typeface="KoPubWorld돋움체_Pro Bold"/>
                          <a:sym typeface="KoPubWorld돋움체_Pro Bold"/>
                        </a:defRPr>
                      </a:pPr>
                      <a:r>
                        <a:rPr dirty="0" err="1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페인</a:t>
                      </a:r>
                      <a:r>
                        <a:rPr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</a:t>
                      </a:r>
                      <a:r>
                        <a:rPr dirty="0" err="1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포인트</a:t>
                      </a:r>
                      <a:r>
                        <a:rPr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</a:t>
                      </a:r>
                      <a:r>
                        <a:rPr sz="500" dirty="0" err="1">
                          <a:solidFill>
                            <a:srgbClr val="888889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Medium"/>
                          <a:sym typeface="KoPubWorld돋움체_Pro Medium"/>
                        </a:rPr>
                        <a:t>고객이</a:t>
                      </a:r>
                      <a:r>
                        <a:rPr sz="500" dirty="0">
                          <a:solidFill>
                            <a:srgbClr val="888889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Medium"/>
                          <a:sym typeface="KoPubWorld돋움체_Pro Medium"/>
                        </a:rPr>
                        <a:t> </a:t>
                      </a:r>
                      <a:r>
                        <a:rPr sz="500" dirty="0" err="1">
                          <a:solidFill>
                            <a:srgbClr val="888889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Medium"/>
                          <a:sym typeface="KoPubWorld돋움체_Pro Medium"/>
                        </a:rPr>
                        <a:t>불편∙불만을</a:t>
                      </a:r>
                      <a:r>
                        <a:rPr sz="500" dirty="0">
                          <a:solidFill>
                            <a:srgbClr val="888889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Medium"/>
                          <a:sym typeface="KoPubWorld돋움체_Pro Medium"/>
                        </a:rPr>
                        <a:t> </a:t>
                      </a:r>
                      <a:r>
                        <a:rPr sz="500" dirty="0" err="1">
                          <a:solidFill>
                            <a:srgbClr val="888889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Medium"/>
                          <a:sym typeface="KoPubWorld돋움체_Pro Medium"/>
                        </a:rPr>
                        <a:t>느끼는</a:t>
                      </a:r>
                      <a:r>
                        <a:rPr sz="500" dirty="0">
                          <a:solidFill>
                            <a:srgbClr val="888889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Medium"/>
                          <a:sym typeface="KoPubWorld돋움체_Pro Medium"/>
                        </a:rPr>
                        <a:t> </a:t>
                      </a:r>
                      <a:r>
                        <a:rPr sz="500" dirty="0" err="1">
                          <a:solidFill>
                            <a:srgbClr val="888889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Medium"/>
                          <a:sym typeface="KoPubWorld돋움체_Pro Medium"/>
                        </a:rPr>
                        <a:t>점</a:t>
                      </a:r>
                      <a:endParaRPr sz="500" dirty="0">
                        <a:solidFill>
                          <a:srgbClr val="888889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KoPubWorld돋움체_Pro Medium"/>
                        <a:sym typeface="KoPubWorld돋움체_Pro Medium"/>
                      </a:endParaRP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12700">
                      <a:solidFill>
                        <a:srgbClr val="888889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240" name="선"/>
          <p:cNvSpPr/>
          <p:nvPr/>
        </p:nvSpPr>
        <p:spPr>
          <a:xfrm flipV="1">
            <a:off x="3319697" y="1893577"/>
            <a:ext cx="1" cy="1020590"/>
          </a:xfrm>
          <a:prstGeom prst="line">
            <a:avLst/>
          </a:prstGeom>
          <a:ln w="6350">
            <a:solidFill>
              <a:srgbClr val="888889"/>
            </a:solidFill>
            <a:miter lim="400000"/>
          </a:ln>
        </p:spPr>
        <p:txBody>
          <a:bodyPr lIns="11257" tIns="11257" rIns="11257" bIns="11257" anchor="ctr"/>
          <a:lstStyle/>
          <a:p>
            <a:endParaRPr/>
          </a:p>
        </p:txBody>
      </p:sp>
      <p:sp>
        <p:nvSpPr>
          <p:cNvPr id="241" name="영향 요소 고객과 관련이 있거나 영향을 주는 요소"/>
          <p:cNvSpPr txBox="1"/>
          <p:nvPr/>
        </p:nvSpPr>
        <p:spPr>
          <a:xfrm>
            <a:off x="3370813" y="1923819"/>
            <a:ext cx="1657797" cy="121222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11257" tIns="11257" rIns="11257" bIns="11257" anchor="ctr">
            <a:spAutoFit/>
          </a:bodyPr>
          <a:lstStyle/>
          <a:p>
            <a:pPr marL="12700" algn="l" defTabSz="153656">
              <a:lnSpc>
                <a:spcPct val="80000"/>
              </a:lnSpc>
              <a:defRPr sz="800">
                <a:solidFill>
                  <a:srgbClr val="484848"/>
                </a:solidFill>
                <a:latin typeface="KoPubWorld돋움체_Pro Bold"/>
                <a:ea typeface="KoPubWorld돋움체_Pro Bold"/>
                <a:cs typeface="KoPubWorld돋움체_Pro Bold"/>
                <a:sym typeface="KoPubWorld돋움체_Pro Bold"/>
              </a:defRPr>
            </a:pPr>
            <a:r>
              <a:rPr>
                <a:latin typeface="맑은 고딕" pitchFamily="50" charset="-127"/>
                <a:ea typeface="맑은 고딕" pitchFamily="50" charset="-127"/>
              </a:rPr>
              <a:t>영향 요소 </a:t>
            </a:r>
            <a:r>
              <a:rPr sz="500">
                <a:solidFill>
                  <a:srgbClr val="888889"/>
                </a:solidFill>
                <a:latin typeface="맑은 고딕" pitchFamily="50" charset="-127"/>
                <a:ea typeface="맑은 고딕" pitchFamily="50" charset="-127"/>
                <a:cs typeface="KoPubWorld돋움체_Pro Medium"/>
                <a:sym typeface="KoPubWorld돋움체_Pro Medium"/>
              </a:rPr>
              <a:t>고객과 관련이 있거나 영향을 주는 요소</a:t>
            </a:r>
          </a:p>
        </p:txBody>
      </p:sp>
      <p:sp>
        <p:nvSpPr>
          <p:cNvPr id="12" name="1단계 발견하기">
            <a:extLst>
              <a:ext uri="{FF2B5EF4-FFF2-40B4-BE49-F238E27FC236}">
                <a16:creationId xmlns:a16="http://schemas.microsoft.com/office/drawing/2014/main" xmlns="" id="{F675BA20-3357-CD46-941D-401C01A30973}"/>
              </a:ext>
            </a:extLst>
          </p:cNvPr>
          <p:cNvSpPr txBox="1"/>
          <p:nvPr/>
        </p:nvSpPr>
        <p:spPr>
          <a:xfrm>
            <a:off x="4316416" y="264653"/>
            <a:ext cx="973636" cy="196628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11257" tIns="11257" rIns="11257" bIns="11257">
            <a:spAutoFit/>
          </a:bodyPr>
          <a:lstStyle>
            <a:lvl1pPr algn="r" defTabSz="2438338">
              <a:defRPr sz="1130" spc="-45">
                <a:solidFill>
                  <a:srgbClr val="929292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</a:lstStyle>
          <a:p>
            <a:r>
              <a:rPr lang="en-US" altLang="ko-KR" dirty="0">
                <a:latin typeface="맑은 고딕" panose="020B0503020000020004" pitchFamily="50" charset="-127"/>
                <a:ea typeface="맑은 고딕" panose="020B0503020000020004" pitchFamily="50" charset="-127"/>
                <a:cs typeface="KoPubWorldDotum_Pro Medium" pitchFamily="2" charset="-127"/>
              </a:rPr>
              <a:t>2</a:t>
            </a:r>
            <a:r>
              <a:rPr dirty="0">
                <a:latin typeface="맑은 고딕" panose="020B0503020000020004" pitchFamily="50" charset="-127"/>
                <a:ea typeface="맑은 고딕" panose="020B0503020000020004" pitchFamily="50" charset="-127"/>
                <a:cs typeface="KoPubWorldDotum_Pro Medium" pitchFamily="2" charset="-127"/>
              </a:rPr>
              <a:t>단계 </a:t>
            </a:r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  <a:cs typeface="KoPubWorldDotum_Pro Medium" pitchFamily="2" charset="-127"/>
              </a:rPr>
              <a:t>정의</a:t>
            </a:r>
            <a:r>
              <a:rPr dirty="0" err="1">
                <a:latin typeface="맑은 고딕" panose="020B0503020000020004" pitchFamily="50" charset="-127"/>
                <a:ea typeface="맑은 고딕" panose="020B0503020000020004" pitchFamily="50" charset="-127"/>
                <a:cs typeface="KoPubWorldDotum_Pro Medium" pitchFamily="2" charset="-127"/>
              </a:rPr>
              <a:t>하기</a:t>
            </a:r>
            <a:endParaRPr dirty="0">
              <a:latin typeface="맑은 고딕" panose="020B0503020000020004" pitchFamily="50" charset="-127"/>
              <a:ea typeface="맑은 고딕" panose="020B0503020000020004" pitchFamily="50" charset="-127"/>
              <a:cs typeface="KoPubWorldDotum_Pro Medium" pitchFamily="2" charset="-127"/>
            </a:endParaRPr>
          </a:p>
        </p:txBody>
      </p:sp>
    </p:spTree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4" name="표"/>
          <p:cNvGraphicFramePr/>
          <p:nvPr>
            <p:extLst>
              <p:ext uri="{D42A27DB-BD31-4B8C-83A1-F6EECF244321}">
                <p14:modId xmlns:p14="http://schemas.microsoft.com/office/powerpoint/2010/main" val="189354456"/>
              </p:ext>
            </p:extLst>
          </p:nvPr>
        </p:nvGraphicFramePr>
        <p:xfrm>
          <a:off x="180536" y="526031"/>
          <a:ext cx="5099923" cy="2500593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5134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84810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74767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74767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747674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747674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747674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</a:tblGrid>
              <a:tr h="233743">
                <a:tc>
                  <a:txBody>
                    <a:bodyPr/>
                    <a:lstStyle/>
                    <a:p>
                      <a:pPr marL="12700" defTabSz="153656">
                        <a:lnSpc>
                          <a:spcPct val="80000"/>
                        </a:lnSpc>
                        <a:defRPr sz="1800"/>
                      </a:pPr>
                      <a:r>
                        <a:rPr sz="800" dirty="0" err="1">
                          <a:solidFill>
                            <a:srgbClr val="FFFFFF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Bold"/>
                          <a:sym typeface="KoPubWorld돋움체_Pro Bold"/>
                        </a:rPr>
                        <a:t>단계</a:t>
                      </a:r>
                      <a:endParaRPr sz="800" dirty="0">
                        <a:solidFill>
                          <a:srgbClr val="FFFFFF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KoPubWorld돋움체_Pro Bold"/>
                        <a:sym typeface="KoPubWorld돋움체_Pro Bold"/>
                      </a:endParaRPr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8890">
                      <a:solidFill>
                        <a:srgbClr val="C8C9C9"/>
                      </a:solidFill>
                      <a:miter lim="400000"/>
                    </a:lnR>
                    <a:lnT w="0">
                      <a:miter lim="400000"/>
                    </a:lnT>
                    <a:lnB w="12700">
                      <a:solidFill>
                        <a:srgbClr val="888889"/>
                      </a:solidFill>
                      <a:miter lim="400000"/>
                    </a:lnB>
                    <a:solidFill>
                      <a:srgbClr val="8B2622"/>
                    </a:solidFill>
                  </a:tcPr>
                </a:tc>
                <a:tc>
                  <a:txBody>
                    <a:bodyPr/>
                    <a:lstStyle/>
                    <a:p>
                      <a:pPr algn="l" defTabSz="153656">
                        <a:spcBef>
                          <a:spcPts val="100"/>
                        </a:spcBef>
                        <a:defRPr sz="700">
                          <a:solidFill>
                            <a:srgbClr val="888889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50800" marR="50800" marT="50800" marB="50800" anchor="ctr" horzOverflow="overflow">
                    <a:lnL w="8890">
                      <a:solidFill>
                        <a:srgbClr val="C8C9C9"/>
                      </a:solidFill>
                      <a:miter lim="400000"/>
                    </a:lnL>
                    <a:lnR w="8890">
                      <a:solidFill>
                        <a:srgbClr val="C8C9C9"/>
                      </a:solidFill>
                      <a:miter lim="400000"/>
                    </a:lnR>
                    <a:lnT w="0">
                      <a:miter lim="400000"/>
                    </a:lnT>
                    <a:lnB w="12700">
                      <a:solidFill>
                        <a:srgbClr val="888889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153656">
                        <a:spcBef>
                          <a:spcPts val="100"/>
                        </a:spcBef>
                        <a:defRPr sz="700">
                          <a:solidFill>
                            <a:srgbClr val="888889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50800" marR="50800" marT="50800" marB="50800" anchor="ctr" horzOverflow="overflow">
                    <a:lnL w="8890">
                      <a:solidFill>
                        <a:srgbClr val="C8C9C9"/>
                      </a:solidFill>
                      <a:miter lim="400000"/>
                    </a:lnL>
                    <a:lnR w="8890">
                      <a:solidFill>
                        <a:srgbClr val="C8C9C9"/>
                      </a:solidFill>
                      <a:miter lim="400000"/>
                    </a:lnR>
                    <a:lnT w="0">
                      <a:miter lim="400000"/>
                    </a:lnT>
                    <a:lnB w="12700">
                      <a:solidFill>
                        <a:srgbClr val="888889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153656">
                        <a:spcBef>
                          <a:spcPts val="100"/>
                        </a:spcBef>
                        <a:defRPr sz="700">
                          <a:solidFill>
                            <a:srgbClr val="888889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50800" marR="50800" marT="50800" marB="50800" anchor="ctr" horzOverflow="overflow">
                    <a:lnL w="8890">
                      <a:solidFill>
                        <a:srgbClr val="C8C9C9"/>
                      </a:solidFill>
                      <a:miter lim="400000"/>
                    </a:lnL>
                    <a:lnR w="8890">
                      <a:solidFill>
                        <a:srgbClr val="C8C9C9"/>
                      </a:solidFill>
                      <a:miter lim="400000"/>
                    </a:lnR>
                    <a:lnT w="0">
                      <a:miter lim="400000"/>
                    </a:lnT>
                    <a:lnB w="12700">
                      <a:solidFill>
                        <a:srgbClr val="888889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153656">
                        <a:spcBef>
                          <a:spcPts val="100"/>
                        </a:spcBef>
                        <a:defRPr sz="700">
                          <a:solidFill>
                            <a:srgbClr val="888889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50800" marR="50800" marT="50800" marB="50800" anchor="ctr" horzOverflow="overflow">
                    <a:lnL w="8890">
                      <a:solidFill>
                        <a:srgbClr val="C8C9C9"/>
                      </a:solidFill>
                      <a:miter lim="400000"/>
                    </a:lnL>
                    <a:lnR w="8890">
                      <a:solidFill>
                        <a:srgbClr val="C8C9C9"/>
                      </a:solidFill>
                      <a:miter lim="400000"/>
                    </a:lnR>
                    <a:lnT w="0">
                      <a:miter lim="400000"/>
                    </a:lnT>
                    <a:lnB w="12700">
                      <a:solidFill>
                        <a:srgbClr val="888889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153656">
                        <a:spcBef>
                          <a:spcPts val="100"/>
                        </a:spcBef>
                        <a:defRPr sz="700">
                          <a:solidFill>
                            <a:srgbClr val="888889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50800" marR="50800" marT="50800" marB="50800" anchor="ctr" horzOverflow="overflow">
                    <a:lnL w="8890">
                      <a:solidFill>
                        <a:srgbClr val="C8C9C9"/>
                      </a:solidFill>
                      <a:miter lim="400000"/>
                    </a:lnL>
                    <a:lnR w="8890">
                      <a:solidFill>
                        <a:srgbClr val="C8C9C9"/>
                      </a:solidFill>
                      <a:miter lim="400000"/>
                    </a:lnR>
                    <a:lnT w="0">
                      <a:miter lim="400000"/>
                    </a:lnT>
                    <a:lnB w="12700">
                      <a:solidFill>
                        <a:srgbClr val="888889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153656">
                        <a:spcBef>
                          <a:spcPts val="100"/>
                        </a:spcBef>
                        <a:defRPr sz="700">
                          <a:solidFill>
                            <a:srgbClr val="888889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50800" marR="50800" marT="50800" marB="50800" anchor="ctr" horzOverflow="overflow">
                    <a:lnL w="8890">
                      <a:solidFill>
                        <a:srgbClr val="C8C9C9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12700">
                      <a:solidFill>
                        <a:srgbClr val="888889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01966">
                <a:tc>
                  <a:txBody>
                    <a:bodyPr/>
                    <a:lstStyle/>
                    <a:p>
                      <a:pPr marL="12700" defTabSz="153656">
                        <a:lnSpc>
                          <a:spcPct val="80000"/>
                        </a:lnSpc>
                        <a:defRPr sz="1800"/>
                      </a:pPr>
                      <a:r>
                        <a:rPr sz="700" dirty="0" err="1">
                          <a:solidFill>
                            <a:srgbClr val="484848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Bold"/>
                          <a:sym typeface="KoPubWorld돋움체_Pro Bold"/>
                        </a:rPr>
                        <a:t>생각</a:t>
                      </a:r>
                      <a:endParaRPr sz="700" dirty="0">
                        <a:solidFill>
                          <a:srgbClr val="484848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KoPubWorld돋움체_Pro Bold"/>
                        <a:sym typeface="KoPubWorld돋움체_Pro Bold"/>
                      </a:endParaRPr>
                    </a:p>
                  </a:txBody>
                  <a:tcPr marL="50800" marR="50800" marT="50800" marB="50800" anchor="ctr" horzOverflow="overflow">
                    <a:lnL w="3175">
                      <a:solidFill>
                        <a:srgbClr val="484848"/>
                      </a:solidFill>
                      <a:miter lim="400000"/>
                    </a:lnL>
                    <a:lnR w="8890">
                      <a:solidFill>
                        <a:srgbClr val="C8C9C9"/>
                      </a:solidFill>
                      <a:miter lim="400000"/>
                    </a:lnR>
                    <a:lnT w="12700">
                      <a:solidFill>
                        <a:srgbClr val="888889"/>
                      </a:solidFill>
                      <a:miter lim="400000"/>
                    </a:lnT>
                    <a:lnB w="12700">
                      <a:solidFill>
                        <a:srgbClr val="888889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L="76200" algn="l" defTabSz="153656">
                        <a:lnSpc>
                          <a:spcPct val="90000"/>
                        </a:lnSpc>
                        <a:defRPr sz="500">
                          <a:solidFill>
                            <a:srgbClr val="888889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50800" marR="50800" marT="50800" marB="50800" anchor="ctr" horzOverflow="overflow">
                    <a:lnL w="8890">
                      <a:solidFill>
                        <a:srgbClr val="C8C9C9"/>
                      </a:solidFill>
                      <a:miter lim="400000"/>
                    </a:lnL>
                    <a:lnR w="8890">
                      <a:solidFill>
                        <a:srgbClr val="C8C9C9"/>
                      </a:solidFill>
                      <a:miter lim="400000"/>
                    </a:lnR>
                    <a:lnT w="12700">
                      <a:solidFill>
                        <a:srgbClr val="888889"/>
                      </a:solidFill>
                      <a:miter lim="400000"/>
                    </a:lnT>
                    <a:lnB w="12700">
                      <a:solidFill>
                        <a:srgbClr val="888889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L="76200" algn="l" defTabSz="153656">
                        <a:lnSpc>
                          <a:spcPct val="90000"/>
                        </a:lnSpc>
                        <a:defRPr sz="500">
                          <a:solidFill>
                            <a:srgbClr val="888889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50800" marR="50800" marT="50800" marB="50800" anchor="ctr" horzOverflow="overflow">
                    <a:lnL w="8890">
                      <a:solidFill>
                        <a:srgbClr val="C8C9C9"/>
                      </a:solidFill>
                      <a:miter lim="400000"/>
                    </a:lnL>
                    <a:lnR w="8890">
                      <a:solidFill>
                        <a:srgbClr val="C8C9C9"/>
                      </a:solidFill>
                      <a:miter lim="400000"/>
                    </a:lnR>
                    <a:lnT w="12700">
                      <a:solidFill>
                        <a:srgbClr val="888889"/>
                      </a:solidFill>
                      <a:miter lim="400000"/>
                    </a:lnT>
                    <a:lnB w="12700">
                      <a:solidFill>
                        <a:srgbClr val="888889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L="76200" algn="l" defTabSz="153656">
                        <a:lnSpc>
                          <a:spcPct val="90000"/>
                        </a:lnSpc>
                        <a:defRPr sz="500">
                          <a:solidFill>
                            <a:srgbClr val="888889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50800" marR="50800" marT="50800" marB="50800" anchor="ctr" horzOverflow="overflow">
                    <a:lnL w="8890">
                      <a:solidFill>
                        <a:srgbClr val="C8C9C9"/>
                      </a:solidFill>
                      <a:miter lim="400000"/>
                    </a:lnL>
                    <a:lnR w="8890">
                      <a:solidFill>
                        <a:srgbClr val="C8C9C9"/>
                      </a:solidFill>
                      <a:miter lim="400000"/>
                    </a:lnR>
                    <a:lnT w="12700">
                      <a:solidFill>
                        <a:srgbClr val="888889"/>
                      </a:solidFill>
                      <a:miter lim="400000"/>
                    </a:lnT>
                    <a:lnB w="12700">
                      <a:solidFill>
                        <a:srgbClr val="888889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L="76200" algn="l" defTabSz="153656">
                        <a:lnSpc>
                          <a:spcPct val="90000"/>
                        </a:lnSpc>
                        <a:defRPr sz="500">
                          <a:solidFill>
                            <a:srgbClr val="888889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50800" marR="50800" marT="50800" marB="50800" anchor="ctr" horzOverflow="overflow">
                    <a:lnL w="8890">
                      <a:solidFill>
                        <a:srgbClr val="C8C9C9"/>
                      </a:solidFill>
                      <a:miter lim="400000"/>
                    </a:lnL>
                    <a:lnR w="8890">
                      <a:solidFill>
                        <a:srgbClr val="C8C9C9"/>
                      </a:solidFill>
                      <a:miter lim="400000"/>
                    </a:lnR>
                    <a:lnT w="12700">
                      <a:solidFill>
                        <a:srgbClr val="888889"/>
                      </a:solidFill>
                      <a:miter lim="400000"/>
                    </a:lnT>
                    <a:lnB w="12700">
                      <a:solidFill>
                        <a:srgbClr val="888889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L="76200" algn="l" defTabSz="153656">
                        <a:lnSpc>
                          <a:spcPct val="90000"/>
                        </a:lnSpc>
                        <a:defRPr sz="500">
                          <a:solidFill>
                            <a:srgbClr val="888889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50800" marR="50800" marT="50800" marB="50800" anchor="ctr" horzOverflow="overflow">
                    <a:lnL w="8890">
                      <a:solidFill>
                        <a:srgbClr val="C8C9C9"/>
                      </a:solidFill>
                      <a:miter lim="400000"/>
                    </a:lnL>
                    <a:lnR w="8890">
                      <a:solidFill>
                        <a:srgbClr val="C8C9C9"/>
                      </a:solidFill>
                      <a:miter lim="400000"/>
                    </a:lnR>
                    <a:lnT w="12700">
                      <a:solidFill>
                        <a:srgbClr val="888889"/>
                      </a:solidFill>
                      <a:miter lim="400000"/>
                    </a:lnT>
                    <a:lnB w="12700">
                      <a:solidFill>
                        <a:srgbClr val="888889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L="76200" algn="l" defTabSz="153656">
                        <a:lnSpc>
                          <a:spcPct val="90000"/>
                        </a:lnSpc>
                        <a:defRPr sz="500">
                          <a:solidFill>
                            <a:srgbClr val="888889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50800" marR="50800" marT="50800" marB="50800" anchor="ctr" horzOverflow="overflow">
                    <a:lnL w="8890">
                      <a:solidFill>
                        <a:srgbClr val="C8C9C9"/>
                      </a:solidFill>
                      <a:miter lim="400000"/>
                    </a:lnL>
                    <a:lnR w="0">
                      <a:miter lim="400000"/>
                    </a:lnR>
                    <a:lnT w="12700">
                      <a:solidFill>
                        <a:srgbClr val="888889"/>
                      </a:solidFill>
                      <a:miter lim="400000"/>
                    </a:lnT>
                    <a:lnB w="12700">
                      <a:solidFill>
                        <a:srgbClr val="888889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49949">
                <a:tc>
                  <a:txBody>
                    <a:bodyPr/>
                    <a:lstStyle/>
                    <a:p>
                      <a:pPr marL="12700" defTabSz="153656">
                        <a:lnSpc>
                          <a:spcPct val="80000"/>
                        </a:lnSpc>
                        <a:defRPr sz="1800"/>
                      </a:pPr>
                      <a:r>
                        <a:rPr sz="700" dirty="0" err="1">
                          <a:solidFill>
                            <a:srgbClr val="484848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Bold"/>
                          <a:sym typeface="KoPubWorld돋움체_Pro Bold"/>
                        </a:rPr>
                        <a:t>행동</a:t>
                      </a:r>
                      <a:endParaRPr sz="700" dirty="0">
                        <a:solidFill>
                          <a:srgbClr val="484848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KoPubWorld돋움체_Pro Bold"/>
                        <a:sym typeface="KoPubWorld돋움체_Pro Bold"/>
                      </a:endParaRPr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8890">
                      <a:solidFill>
                        <a:srgbClr val="C8C9C9"/>
                      </a:solidFill>
                      <a:miter lim="400000"/>
                    </a:lnR>
                    <a:lnT w="12700">
                      <a:solidFill>
                        <a:srgbClr val="888889"/>
                      </a:solidFill>
                      <a:miter lim="400000"/>
                    </a:lnT>
                    <a:lnB w="12700">
                      <a:solidFill>
                        <a:srgbClr val="888889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153656">
                        <a:defRPr sz="500">
                          <a:solidFill>
                            <a:srgbClr val="888889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 dirty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50800" marR="50800" marT="50800" marB="50800" anchor="ctr" horzOverflow="overflow">
                    <a:lnL w="8890">
                      <a:solidFill>
                        <a:srgbClr val="C8C9C9"/>
                      </a:solidFill>
                      <a:miter lim="400000"/>
                    </a:lnL>
                    <a:lnR w="8890">
                      <a:solidFill>
                        <a:srgbClr val="C8C9C9"/>
                      </a:solidFill>
                      <a:miter lim="400000"/>
                    </a:lnR>
                    <a:lnT w="12700">
                      <a:solidFill>
                        <a:srgbClr val="888889"/>
                      </a:solidFill>
                      <a:miter lim="400000"/>
                    </a:lnT>
                    <a:lnB w="12700">
                      <a:solidFill>
                        <a:srgbClr val="888889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153656">
                        <a:defRPr sz="500">
                          <a:solidFill>
                            <a:srgbClr val="888889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50800" marR="50800" marT="50800" marB="50800" anchor="ctr" horzOverflow="overflow">
                    <a:lnL w="8890">
                      <a:solidFill>
                        <a:srgbClr val="C8C9C9"/>
                      </a:solidFill>
                      <a:miter lim="400000"/>
                    </a:lnL>
                    <a:lnR w="8890">
                      <a:solidFill>
                        <a:srgbClr val="C8C9C9"/>
                      </a:solidFill>
                      <a:miter lim="400000"/>
                    </a:lnR>
                    <a:lnT w="12700">
                      <a:solidFill>
                        <a:srgbClr val="888889"/>
                      </a:solidFill>
                      <a:miter lim="400000"/>
                    </a:lnT>
                    <a:lnB w="12700">
                      <a:solidFill>
                        <a:srgbClr val="888889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153656">
                        <a:defRPr sz="500">
                          <a:solidFill>
                            <a:srgbClr val="888889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50800" marR="50800" marT="50800" marB="50800" anchor="ctr" horzOverflow="overflow">
                    <a:lnL w="8890">
                      <a:solidFill>
                        <a:srgbClr val="C8C9C9"/>
                      </a:solidFill>
                      <a:miter lim="400000"/>
                    </a:lnL>
                    <a:lnR w="8890">
                      <a:solidFill>
                        <a:srgbClr val="C8C9C9"/>
                      </a:solidFill>
                      <a:miter lim="400000"/>
                    </a:lnR>
                    <a:lnT w="12700">
                      <a:solidFill>
                        <a:srgbClr val="888889"/>
                      </a:solidFill>
                      <a:miter lim="400000"/>
                    </a:lnT>
                    <a:lnB w="12700">
                      <a:solidFill>
                        <a:srgbClr val="888889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153656">
                        <a:defRPr sz="500">
                          <a:solidFill>
                            <a:srgbClr val="888889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50800" marR="50800" marT="50800" marB="50800" anchor="ctr" horzOverflow="overflow">
                    <a:lnL w="8890">
                      <a:solidFill>
                        <a:srgbClr val="C8C9C9"/>
                      </a:solidFill>
                      <a:miter lim="400000"/>
                    </a:lnL>
                    <a:lnR w="8890">
                      <a:solidFill>
                        <a:srgbClr val="C8C9C9"/>
                      </a:solidFill>
                      <a:miter lim="400000"/>
                    </a:lnR>
                    <a:lnT w="12700">
                      <a:solidFill>
                        <a:srgbClr val="888889"/>
                      </a:solidFill>
                      <a:miter lim="400000"/>
                    </a:lnT>
                    <a:lnB w="12700">
                      <a:solidFill>
                        <a:srgbClr val="888889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153656">
                        <a:defRPr sz="500">
                          <a:solidFill>
                            <a:srgbClr val="888889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50800" marR="50800" marT="50800" marB="50800" anchor="ctr" horzOverflow="overflow">
                    <a:lnL w="8890">
                      <a:solidFill>
                        <a:srgbClr val="C8C9C9"/>
                      </a:solidFill>
                      <a:miter lim="400000"/>
                    </a:lnL>
                    <a:lnR w="8890">
                      <a:solidFill>
                        <a:srgbClr val="C8C9C9"/>
                      </a:solidFill>
                      <a:miter lim="400000"/>
                    </a:lnR>
                    <a:lnT w="12700">
                      <a:solidFill>
                        <a:srgbClr val="888889"/>
                      </a:solidFill>
                      <a:miter lim="400000"/>
                    </a:lnT>
                    <a:lnB w="12700">
                      <a:solidFill>
                        <a:srgbClr val="888889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153656">
                        <a:defRPr sz="500">
                          <a:solidFill>
                            <a:srgbClr val="888889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50800" marR="50800" marT="50800" marB="50800" anchor="ctr" horzOverflow="overflow">
                    <a:lnL w="8890">
                      <a:solidFill>
                        <a:srgbClr val="C8C9C9"/>
                      </a:solidFill>
                      <a:miter lim="400000"/>
                    </a:lnL>
                    <a:lnR w="0">
                      <a:miter lim="400000"/>
                    </a:lnR>
                    <a:lnT w="12700">
                      <a:solidFill>
                        <a:srgbClr val="888889"/>
                      </a:solidFill>
                      <a:miter lim="400000"/>
                    </a:lnT>
                    <a:lnB w="12700">
                      <a:solidFill>
                        <a:srgbClr val="888889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08571">
                <a:tc>
                  <a:txBody>
                    <a:bodyPr/>
                    <a:lstStyle/>
                    <a:p>
                      <a:pPr marL="12700" defTabSz="153656">
                        <a:lnSpc>
                          <a:spcPct val="80000"/>
                        </a:lnSpc>
                        <a:defRPr sz="1800"/>
                      </a:pPr>
                      <a:r>
                        <a:rPr sz="700" dirty="0" err="1">
                          <a:solidFill>
                            <a:srgbClr val="484848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Bold"/>
                          <a:sym typeface="KoPubWorld돋움체_Pro Bold"/>
                        </a:rPr>
                        <a:t>감정</a:t>
                      </a:r>
                      <a:endParaRPr sz="700" dirty="0">
                        <a:solidFill>
                          <a:srgbClr val="484848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KoPubWorld돋움체_Pro Bold"/>
                        <a:sym typeface="KoPubWorld돋움체_Pro Bold"/>
                      </a:endParaRPr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8890">
                      <a:solidFill>
                        <a:srgbClr val="C8C9C9"/>
                      </a:solidFill>
                      <a:miter lim="400000"/>
                    </a:lnR>
                    <a:lnT w="12700">
                      <a:solidFill>
                        <a:srgbClr val="888889"/>
                      </a:solidFill>
                      <a:miter lim="400000"/>
                    </a:lnT>
                    <a:lnB w="12700">
                      <a:solidFill>
                        <a:srgbClr val="888889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L="50800" indent="-50800" algn="just" defTabSz="153656">
                        <a:lnSpc>
                          <a:spcPct val="120000"/>
                        </a:lnSpc>
                        <a:buSzPct val="160000"/>
                        <a:buChar char="•"/>
                        <a:defRPr sz="500">
                          <a:solidFill>
                            <a:srgbClr val="5E5E5E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r>
                        <a:rPr b="0" i="0" dirty="0" err="1"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Dotum_Pro Light" pitchFamily="2" charset="-127"/>
                        </a:rPr>
                        <a:t>매우만족</a:t>
                      </a:r>
                      <a:endParaRPr b="0" i="0" dirty="0"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KoPubWorldDotum_Pro Light" pitchFamily="2" charset="-127"/>
                      </a:endParaRPr>
                    </a:p>
                    <a:p>
                      <a:pPr marL="50800" indent="-50800" algn="just" defTabSz="153656">
                        <a:lnSpc>
                          <a:spcPct val="120000"/>
                        </a:lnSpc>
                        <a:buSzPct val="160000"/>
                        <a:buChar char="•"/>
                        <a:defRPr sz="500">
                          <a:solidFill>
                            <a:srgbClr val="5E5E5E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r>
                        <a:rPr b="0" i="0" dirty="0" err="1"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Dotum_Pro Light" pitchFamily="2" charset="-127"/>
                        </a:rPr>
                        <a:t>만족</a:t>
                      </a:r>
                      <a:endParaRPr b="0" i="0" dirty="0"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KoPubWorldDotum_Pro Light" pitchFamily="2" charset="-127"/>
                      </a:endParaRPr>
                    </a:p>
                    <a:p>
                      <a:pPr marL="50800" indent="-50800" algn="just" defTabSz="153656">
                        <a:lnSpc>
                          <a:spcPct val="120000"/>
                        </a:lnSpc>
                        <a:buSzPct val="160000"/>
                        <a:buChar char="•"/>
                        <a:defRPr sz="500">
                          <a:solidFill>
                            <a:srgbClr val="5E5E5E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r>
                        <a:rPr b="0" i="0" dirty="0" err="1"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Dotum_Pro Light" pitchFamily="2" charset="-127"/>
                        </a:rPr>
                        <a:t>보통</a:t>
                      </a:r>
                      <a:endParaRPr b="0" i="0" dirty="0"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KoPubWorldDotum_Pro Light" pitchFamily="2" charset="-127"/>
                      </a:endParaRPr>
                    </a:p>
                    <a:p>
                      <a:pPr marL="50800" indent="-50800" algn="just" defTabSz="153656">
                        <a:lnSpc>
                          <a:spcPct val="120000"/>
                        </a:lnSpc>
                        <a:buSzPct val="160000"/>
                        <a:buChar char="•"/>
                        <a:defRPr sz="500">
                          <a:solidFill>
                            <a:srgbClr val="5E5E5E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r>
                        <a:rPr b="0" i="0" dirty="0" err="1"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Dotum_Pro Light" pitchFamily="2" charset="-127"/>
                        </a:rPr>
                        <a:t>불만</a:t>
                      </a:r>
                      <a:endParaRPr b="0" i="0" dirty="0"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KoPubWorldDotum_Pro Light" pitchFamily="2" charset="-127"/>
                      </a:endParaRPr>
                    </a:p>
                    <a:p>
                      <a:pPr marL="50800" indent="-50800" algn="just" defTabSz="153656">
                        <a:lnSpc>
                          <a:spcPct val="120000"/>
                        </a:lnSpc>
                        <a:buSzPct val="160000"/>
                        <a:buChar char="•"/>
                        <a:defRPr sz="500">
                          <a:solidFill>
                            <a:srgbClr val="5E5E5E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r>
                        <a:rPr b="0" i="0" dirty="0" err="1"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Dotum_Pro Light" pitchFamily="2" charset="-127"/>
                        </a:rPr>
                        <a:t>매우불만</a:t>
                      </a:r>
                      <a:endParaRPr b="0" i="0" dirty="0"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KoPubWorldDotum_Pro Light" pitchFamily="2" charset="-127"/>
                      </a:endParaRPr>
                    </a:p>
                  </a:txBody>
                  <a:tcPr marL="50800" marR="50800" marT="50800" marB="50800" anchor="ctr" horzOverflow="overflow">
                    <a:lnL w="8890">
                      <a:solidFill>
                        <a:srgbClr val="C8C9C9"/>
                      </a:solidFill>
                      <a:miter lim="400000"/>
                    </a:lnL>
                    <a:lnR w="8890">
                      <a:solidFill>
                        <a:srgbClr val="C8C9C9"/>
                      </a:solidFill>
                      <a:miter lim="400000"/>
                    </a:lnR>
                    <a:lnT w="12700">
                      <a:solidFill>
                        <a:srgbClr val="888889"/>
                      </a:solidFill>
                      <a:miter lim="400000"/>
                    </a:lnT>
                    <a:lnB w="12700">
                      <a:solidFill>
                        <a:srgbClr val="888889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153656">
                        <a:defRPr sz="500">
                          <a:solidFill>
                            <a:srgbClr val="888889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50800" marR="50800" marT="50800" marB="50800" anchor="ctr" horzOverflow="overflow">
                    <a:lnL w="8890">
                      <a:solidFill>
                        <a:srgbClr val="C8C9C9"/>
                      </a:solidFill>
                      <a:miter lim="400000"/>
                    </a:lnL>
                    <a:lnR w="8890">
                      <a:solidFill>
                        <a:srgbClr val="C8C9C9"/>
                      </a:solidFill>
                      <a:miter lim="400000"/>
                    </a:lnR>
                    <a:lnT w="12700">
                      <a:solidFill>
                        <a:srgbClr val="888889"/>
                      </a:solidFill>
                      <a:miter lim="400000"/>
                    </a:lnT>
                    <a:lnB w="12700">
                      <a:solidFill>
                        <a:srgbClr val="888889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153656">
                        <a:defRPr sz="500">
                          <a:solidFill>
                            <a:srgbClr val="888889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50800" marR="50800" marT="50800" marB="50800" anchor="ctr" horzOverflow="overflow">
                    <a:lnL w="8890">
                      <a:solidFill>
                        <a:srgbClr val="C8C9C9"/>
                      </a:solidFill>
                      <a:miter lim="400000"/>
                    </a:lnL>
                    <a:lnR w="8890">
                      <a:solidFill>
                        <a:srgbClr val="C8C9C9"/>
                      </a:solidFill>
                      <a:miter lim="400000"/>
                    </a:lnR>
                    <a:lnT w="12700">
                      <a:solidFill>
                        <a:srgbClr val="888889"/>
                      </a:solidFill>
                      <a:miter lim="400000"/>
                    </a:lnT>
                    <a:lnB w="12700">
                      <a:solidFill>
                        <a:srgbClr val="888889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153656">
                        <a:defRPr sz="500">
                          <a:solidFill>
                            <a:srgbClr val="888889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50800" marR="50800" marT="50800" marB="50800" anchor="ctr" horzOverflow="overflow">
                    <a:lnL w="8890">
                      <a:solidFill>
                        <a:srgbClr val="C8C9C9"/>
                      </a:solidFill>
                      <a:miter lim="400000"/>
                    </a:lnL>
                    <a:lnR w="8890">
                      <a:solidFill>
                        <a:srgbClr val="C8C9C9"/>
                      </a:solidFill>
                      <a:miter lim="400000"/>
                    </a:lnR>
                    <a:lnT w="12700">
                      <a:solidFill>
                        <a:srgbClr val="888889"/>
                      </a:solidFill>
                      <a:miter lim="400000"/>
                    </a:lnT>
                    <a:lnB w="12700">
                      <a:solidFill>
                        <a:srgbClr val="888889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153656">
                        <a:defRPr sz="500">
                          <a:solidFill>
                            <a:srgbClr val="888889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50800" marR="50800" marT="50800" marB="50800" anchor="ctr" horzOverflow="overflow">
                    <a:lnL w="8890">
                      <a:solidFill>
                        <a:srgbClr val="C8C9C9"/>
                      </a:solidFill>
                      <a:miter lim="400000"/>
                    </a:lnL>
                    <a:lnR w="8890">
                      <a:solidFill>
                        <a:srgbClr val="C8C9C9"/>
                      </a:solidFill>
                      <a:miter lim="400000"/>
                    </a:lnR>
                    <a:lnT w="12700">
                      <a:solidFill>
                        <a:srgbClr val="888889"/>
                      </a:solidFill>
                      <a:miter lim="400000"/>
                    </a:lnT>
                    <a:lnB w="12700">
                      <a:solidFill>
                        <a:srgbClr val="888889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153656">
                        <a:defRPr sz="500">
                          <a:solidFill>
                            <a:srgbClr val="888889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50800" marR="50800" marT="50800" marB="50800" anchor="ctr" horzOverflow="overflow">
                    <a:lnL w="8890">
                      <a:solidFill>
                        <a:srgbClr val="C8C9C9"/>
                      </a:solidFill>
                      <a:miter lim="400000"/>
                    </a:lnL>
                    <a:lnR w="0">
                      <a:miter lim="400000"/>
                    </a:lnR>
                    <a:lnT w="12700">
                      <a:solidFill>
                        <a:srgbClr val="888889"/>
                      </a:solidFill>
                      <a:miter lim="400000"/>
                    </a:lnT>
                    <a:lnB w="12700">
                      <a:solidFill>
                        <a:srgbClr val="888889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03509">
                <a:tc>
                  <a:txBody>
                    <a:bodyPr/>
                    <a:lstStyle/>
                    <a:p>
                      <a:pPr marL="12700" defTabSz="153656">
                        <a:lnSpc>
                          <a:spcPct val="80000"/>
                        </a:lnSpc>
                        <a:defRPr sz="1800"/>
                      </a:pPr>
                      <a:r>
                        <a:rPr sz="700" spc="-35" dirty="0" err="1">
                          <a:solidFill>
                            <a:srgbClr val="484848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Bold"/>
                          <a:sym typeface="KoPubWorld돋움체_Pro Bold"/>
                        </a:rPr>
                        <a:t>서비스</a:t>
                      </a:r>
                      <a:r>
                        <a:rPr sz="700" spc="-35" dirty="0">
                          <a:solidFill>
                            <a:srgbClr val="484848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Bold"/>
                          <a:sym typeface="KoPubWorld돋움체_Pro Bold"/>
                        </a:rPr>
                        <a:t> </a:t>
                      </a:r>
                      <a:endParaRPr lang="en-US" altLang="ko-KR" sz="700" spc="-35" dirty="0">
                        <a:solidFill>
                          <a:srgbClr val="484848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KoPubWorld돋움체_Pro Bold"/>
                        <a:sym typeface="KoPubWorld돋움체_Pro Bold"/>
                      </a:endParaRPr>
                    </a:p>
                    <a:p>
                      <a:pPr marL="12700" defTabSz="153656">
                        <a:lnSpc>
                          <a:spcPct val="80000"/>
                        </a:lnSpc>
                        <a:defRPr sz="1800"/>
                      </a:pPr>
                      <a:r>
                        <a:rPr sz="700" spc="-35" dirty="0" err="1">
                          <a:solidFill>
                            <a:srgbClr val="484848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Bold"/>
                          <a:sym typeface="KoPubWorld돋움체_Pro Bold"/>
                        </a:rPr>
                        <a:t>접점</a:t>
                      </a:r>
                      <a:endParaRPr sz="700" spc="-35" dirty="0">
                        <a:solidFill>
                          <a:srgbClr val="484848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KoPubWorld돋움체_Pro Bold"/>
                        <a:sym typeface="KoPubWorld돋움체_Pro Bold"/>
                      </a:endParaRPr>
                    </a:p>
                  </a:txBody>
                  <a:tcPr marL="50800" marR="50800" marT="50800" marB="50800" anchor="ctr" horzOverflow="overflow">
                    <a:lnL w="3175">
                      <a:solidFill>
                        <a:srgbClr val="888889"/>
                      </a:solidFill>
                      <a:miter lim="400000"/>
                    </a:lnL>
                    <a:lnR w="8890">
                      <a:solidFill>
                        <a:srgbClr val="C8C9C9"/>
                      </a:solidFill>
                      <a:miter lim="400000"/>
                    </a:lnR>
                    <a:lnT w="12700">
                      <a:solidFill>
                        <a:srgbClr val="888889"/>
                      </a:solidFill>
                      <a:miter lim="400000"/>
                    </a:lnT>
                    <a:lnB w="12700">
                      <a:solidFill>
                        <a:srgbClr val="888889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153656">
                        <a:defRPr sz="500">
                          <a:solidFill>
                            <a:srgbClr val="888889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 dirty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50800" marR="50800" marT="50800" marB="50800" anchor="ctr" horzOverflow="overflow">
                    <a:lnL w="8890">
                      <a:solidFill>
                        <a:srgbClr val="C8C9C9"/>
                      </a:solidFill>
                      <a:miter lim="400000"/>
                    </a:lnL>
                    <a:lnR w="8890">
                      <a:solidFill>
                        <a:srgbClr val="C8C9C9"/>
                      </a:solidFill>
                      <a:miter lim="400000"/>
                    </a:lnR>
                    <a:lnT w="12700">
                      <a:solidFill>
                        <a:srgbClr val="888889"/>
                      </a:solidFill>
                      <a:miter lim="400000"/>
                    </a:lnT>
                    <a:lnB w="12700">
                      <a:solidFill>
                        <a:srgbClr val="888889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153656">
                        <a:defRPr sz="500">
                          <a:solidFill>
                            <a:srgbClr val="888889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50800" marR="50800" marT="50800" marB="50800" anchor="ctr" horzOverflow="overflow">
                    <a:lnL w="8890">
                      <a:solidFill>
                        <a:srgbClr val="C8C9C9"/>
                      </a:solidFill>
                      <a:miter lim="400000"/>
                    </a:lnL>
                    <a:lnR w="8890">
                      <a:solidFill>
                        <a:srgbClr val="C8C9C9"/>
                      </a:solidFill>
                      <a:miter lim="400000"/>
                    </a:lnR>
                    <a:lnT w="12700">
                      <a:solidFill>
                        <a:srgbClr val="888889"/>
                      </a:solidFill>
                      <a:miter lim="400000"/>
                    </a:lnT>
                    <a:lnB w="12700">
                      <a:solidFill>
                        <a:srgbClr val="888889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153656">
                        <a:defRPr sz="500">
                          <a:solidFill>
                            <a:srgbClr val="888889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50800" marR="50800" marT="50800" marB="50800" anchor="ctr" horzOverflow="overflow">
                    <a:lnL w="8890">
                      <a:solidFill>
                        <a:srgbClr val="C8C9C9"/>
                      </a:solidFill>
                      <a:miter lim="400000"/>
                    </a:lnL>
                    <a:lnR w="8890">
                      <a:solidFill>
                        <a:srgbClr val="C8C9C9"/>
                      </a:solidFill>
                      <a:miter lim="400000"/>
                    </a:lnR>
                    <a:lnT w="12700">
                      <a:solidFill>
                        <a:srgbClr val="888889"/>
                      </a:solidFill>
                      <a:miter lim="400000"/>
                    </a:lnT>
                    <a:lnB w="12700">
                      <a:solidFill>
                        <a:srgbClr val="888889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153656">
                        <a:defRPr sz="500">
                          <a:solidFill>
                            <a:srgbClr val="888889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50800" marR="50800" marT="50800" marB="50800" anchor="ctr" horzOverflow="overflow">
                    <a:lnL w="8890">
                      <a:solidFill>
                        <a:srgbClr val="C8C9C9"/>
                      </a:solidFill>
                      <a:miter lim="400000"/>
                    </a:lnL>
                    <a:lnR w="8890">
                      <a:solidFill>
                        <a:srgbClr val="C8C9C9"/>
                      </a:solidFill>
                      <a:miter lim="400000"/>
                    </a:lnR>
                    <a:lnT w="12700">
                      <a:solidFill>
                        <a:srgbClr val="888889"/>
                      </a:solidFill>
                      <a:miter lim="400000"/>
                    </a:lnT>
                    <a:lnB w="12700">
                      <a:solidFill>
                        <a:srgbClr val="888889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153656">
                        <a:defRPr sz="500">
                          <a:solidFill>
                            <a:srgbClr val="888889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50800" marR="50800" marT="50800" marB="50800" anchor="ctr" horzOverflow="overflow">
                    <a:lnL w="8890">
                      <a:solidFill>
                        <a:srgbClr val="C8C9C9"/>
                      </a:solidFill>
                      <a:miter lim="400000"/>
                    </a:lnL>
                    <a:lnR w="8890">
                      <a:solidFill>
                        <a:srgbClr val="C8C9C9"/>
                      </a:solidFill>
                      <a:miter lim="400000"/>
                    </a:lnR>
                    <a:lnT w="12700">
                      <a:solidFill>
                        <a:srgbClr val="888889"/>
                      </a:solidFill>
                      <a:miter lim="400000"/>
                    </a:lnT>
                    <a:lnB w="12700">
                      <a:solidFill>
                        <a:srgbClr val="888889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153656">
                        <a:defRPr sz="500">
                          <a:solidFill>
                            <a:srgbClr val="888889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50800" marR="50800" marT="50800" marB="50800" anchor="ctr" horzOverflow="overflow">
                    <a:lnL w="8890">
                      <a:solidFill>
                        <a:srgbClr val="C8C9C9"/>
                      </a:solidFill>
                      <a:miter lim="400000"/>
                    </a:lnL>
                    <a:lnR w="0">
                      <a:miter lim="400000"/>
                    </a:lnR>
                    <a:lnT w="12700">
                      <a:solidFill>
                        <a:srgbClr val="888889"/>
                      </a:solidFill>
                      <a:miter lim="400000"/>
                    </a:lnT>
                    <a:lnB w="12700">
                      <a:solidFill>
                        <a:srgbClr val="888889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57602">
                <a:tc>
                  <a:txBody>
                    <a:bodyPr/>
                    <a:lstStyle/>
                    <a:p>
                      <a:pPr marL="12700" defTabSz="153656">
                        <a:lnSpc>
                          <a:spcPct val="80000"/>
                        </a:lnSpc>
                        <a:defRPr sz="1800"/>
                      </a:pPr>
                      <a:r>
                        <a:rPr sz="700">
                          <a:solidFill>
                            <a:srgbClr val="484848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Bold"/>
                          <a:sym typeface="KoPubWorld돋움체_Pro Bold"/>
                        </a:rPr>
                        <a:t>강점</a:t>
                      </a:r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8890">
                      <a:solidFill>
                        <a:srgbClr val="C8C9C9"/>
                      </a:solidFill>
                      <a:miter lim="400000"/>
                    </a:lnR>
                    <a:lnT w="12700">
                      <a:solidFill>
                        <a:srgbClr val="888889"/>
                      </a:solidFill>
                      <a:miter lim="400000"/>
                    </a:lnT>
                    <a:lnB w="12700">
                      <a:solidFill>
                        <a:srgbClr val="888889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153656">
                        <a:defRPr sz="500">
                          <a:solidFill>
                            <a:srgbClr val="888889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 dirty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50800" marR="50800" marT="50800" marB="50800" anchor="ctr" horzOverflow="overflow">
                    <a:lnL w="8890">
                      <a:solidFill>
                        <a:srgbClr val="C8C9C9"/>
                      </a:solidFill>
                      <a:miter lim="400000"/>
                    </a:lnL>
                    <a:lnR w="8890">
                      <a:solidFill>
                        <a:srgbClr val="C8C9C9"/>
                      </a:solidFill>
                      <a:miter lim="400000"/>
                    </a:lnR>
                    <a:lnT w="12700">
                      <a:solidFill>
                        <a:srgbClr val="888889"/>
                      </a:solidFill>
                      <a:miter lim="400000"/>
                    </a:lnT>
                    <a:lnB w="12700">
                      <a:solidFill>
                        <a:srgbClr val="888889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153656">
                        <a:defRPr sz="500">
                          <a:solidFill>
                            <a:srgbClr val="888889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 dirty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50800" marR="50800" marT="50800" marB="50800" anchor="ctr" horzOverflow="overflow">
                    <a:lnL w="8890">
                      <a:solidFill>
                        <a:srgbClr val="C8C9C9"/>
                      </a:solidFill>
                      <a:miter lim="400000"/>
                    </a:lnL>
                    <a:lnR w="8890">
                      <a:solidFill>
                        <a:srgbClr val="C8C9C9"/>
                      </a:solidFill>
                      <a:miter lim="400000"/>
                    </a:lnR>
                    <a:lnT w="12700">
                      <a:solidFill>
                        <a:srgbClr val="888889"/>
                      </a:solidFill>
                      <a:miter lim="400000"/>
                    </a:lnT>
                    <a:lnB w="12700">
                      <a:solidFill>
                        <a:srgbClr val="888889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153656">
                        <a:defRPr sz="500">
                          <a:solidFill>
                            <a:srgbClr val="888889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50800" marR="50800" marT="50800" marB="50800" anchor="ctr" horzOverflow="overflow">
                    <a:lnL w="8890">
                      <a:solidFill>
                        <a:srgbClr val="C8C9C9"/>
                      </a:solidFill>
                      <a:miter lim="400000"/>
                    </a:lnL>
                    <a:lnR w="8890">
                      <a:solidFill>
                        <a:srgbClr val="C8C9C9"/>
                      </a:solidFill>
                      <a:miter lim="400000"/>
                    </a:lnR>
                    <a:lnT w="12700">
                      <a:solidFill>
                        <a:srgbClr val="888889"/>
                      </a:solidFill>
                      <a:miter lim="400000"/>
                    </a:lnT>
                    <a:lnB w="12700">
                      <a:solidFill>
                        <a:srgbClr val="888889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153656">
                        <a:defRPr sz="500">
                          <a:solidFill>
                            <a:srgbClr val="888889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50800" marR="50800" marT="50800" marB="50800" anchor="ctr" horzOverflow="overflow">
                    <a:lnL w="8890">
                      <a:solidFill>
                        <a:srgbClr val="C8C9C9"/>
                      </a:solidFill>
                      <a:miter lim="400000"/>
                    </a:lnL>
                    <a:lnR w="8890">
                      <a:solidFill>
                        <a:srgbClr val="C8C9C9"/>
                      </a:solidFill>
                      <a:miter lim="400000"/>
                    </a:lnR>
                    <a:lnT w="12700">
                      <a:solidFill>
                        <a:srgbClr val="888889"/>
                      </a:solidFill>
                      <a:miter lim="400000"/>
                    </a:lnT>
                    <a:lnB w="12700">
                      <a:solidFill>
                        <a:srgbClr val="888889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153656">
                        <a:defRPr sz="500">
                          <a:solidFill>
                            <a:srgbClr val="888889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50800" marR="50800" marT="50800" marB="50800" anchor="ctr" horzOverflow="overflow">
                    <a:lnL w="8890">
                      <a:solidFill>
                        <a:srgbClr val="C8C9C9"/>
                      </a:solidFill>
                      <a:miter lim="400000"/>
                    </a:lnL>
                    <a:lnR w="8890">
                      <a:solidFill>
                        <a:srgbClr val="C8C9C9"/>
                      </a:solidFill>
                      <a:miter lim="400000"/>
                    </a:lnR>
                    <a:lnT w="12700">
                      <a:solidFill>
                        <a:srgbClr val="888889"/>
                      </a:solidFill>
                      <a:miter lim="400000"/>
                    </a:lnT>
                    <a:lnB w="12700">
                      <a:solidFill>
                        <a:srgbClr val="888889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153656">
                        <a:defRPr sz="500">
                          <a:solidFill>
                            <a:srgbClr val="888889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50800" marR="50800" marT="50800" marB="50800" anchor="ctr" horzOverflow="overflow">
                    <a:lnL w="8890">
                      <a:solidFill>
                        <a:srgbClr val="C8C9C9"/>
                      </a:solidFill>
                      <a:miter lim="400000"/>
                    </a:lnL>
                    <a:lnR w="0">
                      <a:miter lim="400000"/>
                    </a:lnR>
                    <a:lnT w="12700">
                      <a:solidFill>
                        <a:srgbClr val="888889"/>
                      </a:solidFill>
                      <a:miter lim="400000"/>
                    </a:lnT>
                    <a:lnB w="12700">
                      <a:solidFill>
                        <a:srgbClr val="888889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87537">
                <a:tc>
                  <a:txBody>
                    <a:bodyPr/>
                    <a:lstStyle/>
                    <a:p>
                      <a:pPr marL="12700" defTabSz="153656">
                        <a:lnSpc>
                          <a:spcPct val="80000"/>
                        </a:lnSpc>
                        <a:defRPr sz="1800"/>
                      </a:pPr>
                      <a:r>
                        <a:rPr sz="700">
                          <a:solidFill>
                            <a:srgbClr val="484848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Bold"/>
                          <a:sym typeface="KoPubWorld돋움체_Pro Bold"/>
                        </a:rPr>
                        <a:t>약점</a:t>
                      </a:r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8890">
                      <a:solidFill>
                        <a:srgbClr val="C8C9C9"/>
                      </a:solidFill>
                      <a:miter lim="400000"/>
                    </a:lnR>
                    <a:lnT w="12700">
                      <a:solidFill>
                        <a:srgbClr val="888889"/>
                      </a:solidFill>
                      <a:miter lim="400000"/>
                    </a:lnT>
                    <a:lnB w="12700">
                      <a:solidFill>
                        <a:srgbClr val="888889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153656">
                        <a:defRPr sz="500">
                          <a:solidFill>
                            <a:srgbClr val="888889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50800" marR="50800" marT="50800" marB="50800" anchor="ctr" horzOverflow="overflow">
                    <a:lnL w="8890">
                      <a:solidFill>
                        <a:srgbClr val="C8C9C9"/>
                      </a:solidFill>
                      <a:miter lim="400000"/>
                    </a:lnL>
                    <a:lnR w="8890">
                      <a:solidFill>
                        <a:srgbClr val="C8C9C9"/>
                      </a:solidFill>
                      <a:miter lim="400000"/>
                    </a:lnR>
                    <a:lnT w="12700">
                      <a:solidFill>
                        <a:srgbClr val="888889"/>
                      </a:solidFill>
                      <a:miter lim="400000"/>
                    </a:lnT>
                    <a:lnB w="12700">
                      <a:solidFill>
                        <a:srgbClr val="888889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153656">
                        <a:defRPr sz="500">
                          <a:solidFill>
                            <a:srgbClr val="888889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 dirty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50800" marR="50800" marT="50800" marB="50800" anchor="ctr" horzOverflow="overflow">
                    <a:lnL w="8890">
                      <a:solidFill>
                        <a:srgbClr val="C8C9C9"/>
                      </a:solidFill>
                      <a:miter lim="400000"/>
                    </a:lnL>
                    <a:lnR w="8890">
                      <a:solidFill>
                        <a:srgbClr val="C8C9C9"/>
                      </a:solidFill>
                      <a:miter lim="400000"/>
                    </a:lnR>
                    <a:lnT w="12700">
                      <a:solidFill>
                        <a:srgbClr val="888889"/>
                      </a:solidFill>
                      <a:miter lim="400000"/>
                    </a:lnT>
                    <a:lnB w="12700">
                      <a:solidFill>
                        <a:srgbClr val="888889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153656">
                        <a:defRPr sz="500">
                          <a:solidFill>
                            <a:srgbClr val="888889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50800" marR="50800" marT="50800" marB="50800" anchor="ctr" horzOverflow="overflow">
                    <a:lnL w="8890">
                      <a:solidFill>
                        <a:srgbClr val="C8C9C9"/>
                      </a:solidFill>
                      <a:miter lim="400000"/>
                    </a:lnL>
                    <a:lnR w="8890">
                      <a:solidFill>
                        <a:srgbClr val="C8C9C9"/>
                      </a:solidFill>
                      <a:miter lim="400000"/>
                    </a:lnR>
                    <a:lnT w="12700">
                      <a:solidFill>
                        <a:srgbClr val="888889"/>
                      </a:solidFill>
                      <a:miter lim="400000"/>
                    </a:lnT>
                    <a:lnB w="12700">
                      <a:solidFill>
                        <a:srgbClr val="888889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153656">
                        <a:defRPr sz="500">
                          <a:solidFill>
                            <a:srgbClr val="888889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50800" marR="50800" marT="50800" marB="50800" anchor="ctr" horzOverflow="overflow">
                    <a:lnL w="8890">
                      <a:solidFill>
                        <a:srgbClr val="C8C9C9"/>
                      </a:solidFill>
                      <a:miter lim="400000"/>
                    </a:lnL>
                    <a:lnR w="8890">
                      <a:solidFill>
                        <a:srgbClr val="C8C9C9"/>
                      </a:solidFill>
                      <a:miter lim="400000"/>
                    </a:lnR>
                    <a:lnT w="12700">
                      <a:solidFill>
                        <a:srgbClr val="888889"/>
                      </a:solidFill>
                      <a:miter lim="400000"/>
                    </a:lnT>
                    <a:lnB w="12700">
                      <a:solidFill>
                        <a:srgbClr val="888889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153656">
                        <a:defRPr sz="500">
                          <a:solidFill>
                            <a:srgbClr val="888889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50800" marR="50800" marT="50800" marB="50800" anchor="ctr" horzOverflow="overflow">
                    <a:lnL w="8890">
                      <a:solidFill>
                        <a:srgbClr val="C8C9C9"/>
                      </a:solidFill>
                      <a:miter lim="400000"/>
                    </a:lnL>
                    <a:lnR w="8890">
                      <a:solidFill>
                        <a:srgbClr val="C8C9C9"/>
                      </a:solidFill>
                      <a:miter lim="400000"/>
                    </a:lnR>
                    <a:lnT w="12700">
                      <a:solidFill>
                        <a:srgbClr val="888889"/>
                      </a:solidFill>
                      <a:miter lim="400000"/>
                    </a:lnT>
                    <a:lnB w="12700">
                      <a:solidFill>
                        <a:srgbClr val="888889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153656">
                        <a:defRPr sz="500">
                          <a:solidFill>
                            <a:srgbClr val="888889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50800" marR="50800" marT="50800" marB="50800" anchor="ctr" horzOverflow="overflow">
                    <a:lnL w="8890">
                      <a:solidFill>
                        <a:srgbClr val="C8C9C9"/>
                      </a:solidFill>
                      <a:miter lim="400000"/>
                    </a:lnL>
                    <a:lnR w="0">
                      <a:miter lim="400000"/>
                    </a:lnR>
                    <a:lnT w="12700">
                      <a:solidFill>
                        <a:srgbClr val="888889"/>
                      </a:solidFill>
                      <a:miter lim="400000"/>
                    </a:lnT>
                    <a:lnB w="12700">
                      <a:solidFill>
                        <a:srgbClr val="888889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88937">
                <a:tc>
                  <a:txBody>
                    <a:bodyPr/>
                    <a:lstStyle/>
                    <a:p>
                      <a:pPr marL="12700" defTabSz="153656">
                        <a:lnSpc>
                          <a:spcPct val="80000"/>
                        </a:lnSpc>
                        <a:defRPr sz="1800"/>
                      </a:pPr>
                      <a:r>
                        <a:rPr sz="700" dirty="0" err="1">
                          <a:solidFill>
                            <a:srgbClr val="484848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Bold"/>
                          <a:sym typeface="KoPubWorld돋움체_Pro Bold"/>
                        </a:rPr>
                        <a:t>기회</a:t>
                      </a:r>
                      <a:r>
                        <a:rPr sz="700" dirty="0">
                          <a:solidFill>
                            <a:srgbClr val="484848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Bold"/>
                          <a:sym typeface="KoPubWorld돋움체_Pro Bold"/>
                        </a:rPr>
                        <a:t> </a:t>
                      </a:r>
                      <a:r>
                        <a:rPr sz="700" dirty="0" err="1">
                          <a:solidFill>
                            <a:srgbClr val="484848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Bold"/>
                          <a:sym typeface="KoPubWorld돋움체_Pro Bold"/>
                        </a:rPr>
                        <a:t>영역</a:t>
                      </a:r>
                      <a:endParaRPr sz="700" dirty="0">
                        <a:solidFill>
                          <a:srgbClr val="484848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KoPubWorld돋움체_Pro Bold"/>
                        <a:sym typeface="KoPubWorld돋움체_Pro Bold"/>
                      </a:endParaRPr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8890">
                      <a:solidFill>
                        <a:srgbClr val="C8C9C9"/>
                      </a:solidFill>
                      <a:miter lim="400000"/>
                    </a:lnR>
                    <a:lnT w="12700">
                      <a:solidFill>
                        <a:srgbClr val="888889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153656">
                        <a:defRPr sz="500">
                          <a:solidFill>
                            <a:srgbClr val="888889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50800" marR="50800" marT="50800" marB="50800" anchor="ctr" horzOverflow="overflow">
                    <a:lnL w="8890">
                      <a:solidFill>
                        <a:srgbClr val="C8C9C9"/>
                      </a:solidFill>
                      <a:miter lim="400000"/>
                    </a:lnL>
                    <a:lnR w="8890">
                      <a:solidFill>
                        <a:srgbClr val="C8C9C9"/>
                      </a:solidFill>
                      <a:miter lim="400000"/>
                    </a:lnR>
                    <a:lnT w="12700">
                      <a:solidFill>
                        <a:srgbClr val="888889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153656">
                        <a:defRPr sz="500">
                          <a:solidFill>
                            <a:srgbClr val="888889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50800" marR="50800" marT="50800" marB="50800" anchor="ctr" horzOverflow="overflow">
                    <a:lnL w="8890">
                      <a:solidFill>
                        <a:srgbClr val="C8C9C9"/>
                      </a:solidFill>
                      <a:miter lim="400000"/>
                    </a:lnL>
                    <a:lnR w="8890">
                      <a:solidFill>
                        <a:srgbClr val="C8C9C9"/>
                      </a:solidFill>
                      <a:miter lim="400000"/>
                    </a:lnR>
                    <a:lnT w="12700">
                      <a:solidFill>
                        <a:srgbClr val="888889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153656">
                        <a:defRPr sz="500">
                          <a:solidFill>
                            <a:srgbClr val="888889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 dirty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50800" marR="50800" marT="50800" marB="50800" anchor="ctr" horzOverflow="overflow">
                    <a:lnL w="8890">
                      <a:solidFill>
                        <a:srgbClr val="C8C9C9"/>
                      </a:solidFill>
                      <a:miter lim="400000"/>
                    </a:lnL>
                    <a:lnR w="8890">
                      <a:solidFill>
                        <a:srgbClr val="C8C9C9"/>
                      </a:solidFill>
                      <a:miter lim="400000"/>
                    </a:lnR>
                    <a:lnT w="12700">
                      <a:solidFill>
                        <a:srgbClr val="888889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153656">
                        <a:defRPr sz="500">
                          <a:solidFill>
                            <a:srgbClr val="888889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 dirty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50800" marR="50800" marT="50800" marB="50800" anchor="ctr" horzOverflow="overflow">
                    <a:lnL w="8890">
                      <a:solidFill>
                        <a:srgbClr val="C8C9C9"/>
                      </a:solidFill>
                      <a:miter lim="400000"/>
                    </a:lnL>
                    <a:lnR w="8890">
                      <a:solidFill>
                        <a:srgbClr val="C8C9C9"/>
                      </a:solidFill>
                      <a:miter lim="400000"/>
                    </a:lnR>
                    <a:lnT w="12700">
                      <a:solidFill>
                        <a:srgbClr val="888889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153656">
                        <a:defRPr sz="500">
                          <a:solidFill>
                            <a:srgbClr val="888889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 dirty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50800" marR="50800" marT="50800" marB="50800" anchor="ctr" horzOverflow="overflow">
                    <a:lnL w="8890">
                      <a:solidFill>
                        <a:srgbClr val="C8C9C9"/>
                      </a:solidFill>
                      <a:miter lim="400000"/>
                    </a:lnL>
                    <a:lnR w="8890">
                      <a:solidFill>
                        <a:srgbClr val="C8C9C9"/>
                      </a:solidFill>
                      <a:miter lim="400000"/>
                    </a:lnR>
                    <a:lnT w="12700">
                      <a:solidFill>
                        <a:srgbClr val="888889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153656">
                        <a:defRPr sz="500">
                          <a:solidFill>
                            <a:srgbClr val="888889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 dirty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50800" marR="50800" marT="50800" marB="50800" anchor="ctr" horzOverflow="overflow">
                    <a:lnL w="8890">
                      <a:solidFill>
                        <a:srgbClr val="C8C9C9"/>
                      </a:solidFill>
                      <a:miter lim="400000"/>
                    </a:lnL>
                    <a:lnR w="0">
                      <a:miter lim="400000"/>
                    </a:lnR>
                    <a:lnT w="12700">
                      <a:solidFill>
                        <a:srgbClr val="888889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245" name="직사각형"/>
          <p:cNvSpPr/>
          <p:nvPr/>
        </p:nvSpPr>
        <p:spPr>
          <a:xfrm>
            <a:off x="177361" y="529806"/>
            <a:ext cx="5106278" cy="2424268"/>
          </a:xfrm>
          <a:prstGeom prst="rect">
            <a:avLst/>
          </a:prstGeom>
          <a:ln w="19050">
            <a:solidFill>
              <a:srgbClr val="8B2622"/>
            </a:solidFill>
            <a:miter lim="400000"/>
          </a:ln>
        </p:spPr>
        <p:txBody>
          <a:bodyPr lIns="71437" tIns="71437" rIns="71437" bIns="71437" anchor="ctr"/>
          <a:lstStyle/>
          <a:p>
            <a:pPr defTabSz="821531">
              <a:defRPr sz="30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246" name="고객 여정 지도"/>
          <p:cNvSpPr txBox="1"/>
          <p:nvPr/>
        </p:nvSpPr>
        <p:spPr>
          <a:xfrm>
            <a:off x="157888" y="213853"/>
            <a:ext cx="1167534" cy="238177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11257" tIns="11257" rIns="11257" bIns="11257">
            <a:spAutoFit/>
          </a:bodyPr>
          <a:lstStyle>
            <a:lvl1pPr algn="l" defTabSz="2438338">
              <a:defRPr sz="1400" b="1" spc="-56">
                <a:solidFill>
                  <a:srgbClr val="8B2622"/>
                </a:solidFill>
              </a:defRPr>
            </a:lvl1pPr>
          </a:lstStyle>
          <a:p>
            <a:r>
              <a:rPr dirty="0" err="1">
                <a:latin typeface="맑은 고딕" panose="020B0503020000020004" pitchFamily="50" charset="-127"/>
                <a:ea typeface="맑은 고딕" panose="020B0503020000020004" pitchFamily="50" charset="-127"/>
                <a:cs typeface="KoPubWorldDotum_Pro Bold" pitchFamily="2" charset="-127"/>
              </a:rPr>
              <a:t>고객</a:t>
            </a:r>
            <a:r>
              <a:rPr dirty="0">
                <a:latin typeface="맑은 고딕" panose="020B0503020000020004" pitchFamily="50" charset="-127"/>
                <a:ea typeface="맑은 고딕" panose="020B0503020000020004" pitchFamily="50" charset="-127"/>
                <a:cs typeface="KoPubWorldDotum_Pro Bold" pitchFamily="2" charset="-127"/>
              </a:rPr>
              <a:t> </a:t>
            </a:r>
            <a:r>
              <a:rPr dirty="0" err="1">
                <a:latin typeface="맑은 고딕" panose="020B0503020000020004" pitchFamily="50" charset="-127"/>
                <a:ea typeface="맑은 고딕" panose="020B0503020000020004" pitchFamily="50" charset="-127"/>
                <a:cs typeface="KoPubWorldDotum_Pro Bold" pitchFamily="2" charset="-127"/>
              </a:rPr>
              <a:t>여정</a:t>
            </a:r>
            <a:r>
              <a:rPr dirty="0">
                <a:latin typeface="맑은 고딕" panose="020B0503020000020004" pitchFamily="50" charset="-127"/>
                <a:ea typeface="맑은 고딕" panose="020B0503020000020004" pitchFamily="50" charset="-127"/>
                <a:cs typeface="KoPubWorldDotum_Pro Bold" pitchFamily="2" charset="-127"/>
              </a:rPr>
              <a:t> </a:t>
            </a:r>
            <a:r>
              <a:rPr dirty="0" err="1">
                <a:latin typeface="맑은 고딕" panose="020B0503020000020004" pitchFamily="50" charset="-127"/>
                <a:ea typeface="맑은 고딕" panose="020B0503020000020004" pitchFamily="50" charset="-127"/>
                <a:cs typeface="KoPubWorldDotum_Pro Bold" pitchFamily="2" charset="-127"/>
              </a:rPr>
              <a:t>지도</a:t>
            </a:r>
            <a:endParaRPr dirty="0">
              <a:latin typeface="맑은 고딕" panose="020B0503020000020004" pitchFamily="50" charset="-127"/>
              <a:ea typeface="맑은 고딕" panose="020B0503020000020004" pitchFamily="50" charset="-127"/>
              <a:cs typeface="KoPubWorldDotum_Pro Bold" pitchFamily="2" charset="-127"/>
            </a:endParaRPr>
          </a:p>
        </p:txBody>
      </p:sp>
      <p:sp>
        <p:nvSpPr>
          <p:cNvPr id="247" name="선"/>
          <p:cNvSpPr/>
          <p:nvPr/>
        </p:nvSpPr>
        <p:spPr>
          <a:xfrm>
            <a:off x="1057205" y="1625912"/>
            <a:ext cx="4217261" cy="1"/>
          </a:xfrm>
          <a:prstGeom prst="line">
            <a:avLst/>
          </a:prstGeom>
          <a:ln w="12700">
            <a:solidFill>
              <a:srgbClr val="8B2622"/>
            </a:solidFill>
            <a:miter lim="400000"/>
          </a:ln>
        </p:spPr>
        <p:txBody>
          <a:bodyPr lIns="11257" tIns="11257" rIns="11257" bIns="11257" anchor="ctr"/>
          <a:lstStyle/>
          <a:p>
            <a:endParaRPr/>
          </a:p>
        </p:txBody>
      </p:sp>
      <p:sp>
        <p:nvSpPr>
          <p:cNvPr id="248" name="선"/>
          <p:cNvSpPr/>
          <p:nvPr/>
        </p:nvSpPr>
        <p:spPr>
          <a:xfrm>
            <a:off x="1057205" y="1414642"/>
            <a:ext cx="4217261" cy="1"/>
          </a:xfrm>
          <a:prstGeom prst="line">
            <a:avLst/>
          </a:prstGeom>
          <a:ln w="6350">
            <a:solidFill>
              <a:srgbClr val="8B2622"/>
            </a:solidFill>
            <a:custDash>
              <a:ds d="100000" sp="200000"/>
            </a:custDash>
          </a:ln>
        </p:spPr>
        <p:txBody>
          <a:bodyPr lIns="11257" tIns="11257" rIns="11257" bIns="11257" anchor="ctr"/>
          <a:lstStyle/>
          <a:p>
            <a:endParaRPr/>
          </a:p>
        </p:txBody>
      </p:sp>
      <p:sp>
        <p:nvSpPr>
          <p:cNvPr id="249" name="선"/>
          <p:cNvSpPr/>
          <p:nvPr/>
        </p:nvSpPr>
        <p:spPr>
          <a:xfrm>
            <a:off x="1057205" y="1516309"/>
            <a:ext cx="4217261" cy="1"/>
          </a:xfrm>
          <a:prstGeom prst="line">
            <a:avLst/>
          </a:prstGeom>
          <a:ln w="6350">
            <a:solidFill>
              <a:srgbClr val="8B2622"/>
            </a:solidFill>
            <a:custDash>
              <a:ds d="100000" sp="200000"/>
            </a:custDash>
          </a:ln>
        </p:spPr>
        <p:txBody>
          <a:bodyPr lIns="11257" tIns="11257" rIns="11257" bIns="11257" anchor="ctr"/>
          <a:lstStyle/>
          <a:p>
            <a:endParaRPr/>
          </a:p>
        </p:txBody>
      </p:sp>
      <p:sp>
        <p:nvSpPr>
          <p:cNvPr id="250" name="선"/>
          <p:cNvSpPr/>
          <p:nvPr/>
        </p:nvSpPr>
        <p:spPr>
          <a:xfrm>
            <a:off x="1057205" y="1740579"/>
            <a:ext cx="4217261" cy="1"/>
          </a:xfrm>
          <a:prstGeom prst="line">
            <a:avLst/>
          </a:prstGeom>
          <a:ln w="6350">
            <a:solidFill>
              <a:srgbClr val="8B2622"/>
            </a:solidFill>
            <a:custDash>
              <a:ds d="100000" sp="200000"/>
            </a:custDash>
          </a:ln>
        </p:spPr>
        <p:txBody>
          <a:bodyPr lIns="11257" tIns="11257" rIns="11257" bIns="11257" anchor="ctr"/>
          <a:lstStyle/>
          <a:p>
            <a:endParaRPr/>
          </a:p>
        </p:txBody>
      </p:sp>
      <p:sp>
        <p:nvSpPr>
          <p:cNvPr id="251" name="선"/>
          <p:cNvSpPr/>
          <p:nvPr/>
        </p:nvSpPr>
        <p:spPr>
          <a:xfrm>
            <a:off x="1057205" y="1837182"/>
            <a:ext cx="4217261" cy="1"/>
          </a:xfrm>
          <a:prstGeom prst="line">
            <a:avLst/>
          </a:prstGeom>
          <a:ln w="6350">
            <a:solidFill>
              <a:srgbClr val="8B2622"/>
            </a:solidFill>
            <a:custDash>
              <a:ds d="100000" sp="200000"/>
            </a:custDash>
          </a:ln>
        </p:spPr>
        <p:txBody>
          <a:bodyPr lIns="11257" tIns="11257" rIns="11257" bIns="11257" anchor="ctr"/>
          <a:lstStyle/>
          <a:p>
            <a:endParaRPr/>
          </a:p>
        </p:txBody>
      </p:sp>
      <p:sp>
        <p:nvSpPr>
          <p:cNvPr id="11" name="1단계 발견하기">
            <a:extLst>
              <a:ext uri="{FF2B5EF4-FFF2-40B4-BE49-F238E27FC236}">
                <a16:creationId xmlns:a16="http://schemas.microsoft.com/office/drawing/2014/main" xmlns="" id="{4577DEF1-6702-C049-9990-8E0B65881647}"/>
              </a:ext>
            </a:extLst>
          </p:cNvPr>
          <p:cNvSpPr txBox="1"/>
          <p:nvPr/>
        </p:nvSpPr>
        <p:spPr>
          <a:xfrm>
            <a:off x="4316416" y="264653"/>
            <a:ext cx="973636" cy="196628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11257" tIns="11257" rIns="11257" bIns="11257">
            <a:spAutoFit/>
          </a:bodyPr>
          <a:lstStyle>
            <a:lvl1pPr algn="r" defTabSz="2438338">
              <a:defRPr sz="1130" spc="-45">
                <a:solidFill>
                  <a:srgbClr val="929292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</a:lstStyle>
          <a:p>
            <a:r>
              <a:rPr lang="en-US" altLang="ko-KR" dirty="0">
                <a:latin typeface="맑은 고딕" panose="020B0503020000020004" pitchFamily="50" charset="-127"/>
                <a:ea typeface="맑은 고딕" panose="020B0503020000020004" pitchFamily="50" charset="-127"/>
                <a:cs typeface="KoPubWorldDotum_Pro Medium" pitchFamily="2" charset="-127"/>
              </a:rPr>
              <a:t>2</a:t>
            </a:r>
            <a:r>
              <a:rPr dirty="0">
                <a:latin typeface="맑은 고딕" panose="020B0503020000020004" pitchFamily="50" charset="-127"/>
                <a:ea typeface="맑은 고딕" panose="020B0503020000020004" pitchFamily="50" charset="-127"/>
                <a:cs typeface="KoPubWorldDotum_Pro Medium" pitchFamily="2" charset="-127"/>
              </a:rPr>
              <a:t>단계 </a:t>
            </a:r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  <a:cs typeface="KoPubWorldDotum_Pro Medium" pitchFamily="2" charset="-127"/>
              </a:rPr>
              <a:t>정의</a:t>
            </a:r>
            <a:r>
              <a:rPr dirty="0" err="1">
                <a:latin typeface="맑은 고딕" panose="020B0503020000020004" pitchFamily="50" charset="-127"/>
                <a:ea typeface="맑은 고딕" panose="020B0503020000020004" pitchFamily="50" charset="-127"/>
                <a:cs typeface="KoPubWorldDotum_Pro Medium" pitchFamily="2" charset="-127"/>
              </a:rPr>
              <a:t>하기</a:t>
            </a:r>
            <a:endParaRPr dirty="0">
              <a:latin typeface="맑은 고딕" panose="020B0503020000020004" pitchFamily="50" charset="-127"/>
              <a:ea typeface="맑은 고딕" panose="020B0503020000020004" pitchFamily="50" charset="-127"/>
              <a:cs typeface="KoPubWorldDotum_Pro Medium" pitchFamily="2" charset="-127"/>
            </a:endParaRPr>
          </a:p>
        </p:txBody>
      </p:sp>
    </p:spTree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4" name="표"/>
          <p:cNvGraphicFramePr/>
          <p:nvPr>
            <p:extLst>
              <p:ext uri="{D42A27DB-BD31-4B8C-83A1-F6EECF244321}">
                <p14:modId xmlns:p14="http://schemas.microsoft.com/office/powerpoint/2010/main" val="612197068"/>
              </p:ext>
            </p:extLst>
          </p:nvPr>
        </p:nvGraphicFramePr>
        <p:xfrm>
          <a:off x="180536" y="522253"/>
          <a:ext cx="5099925" cy="2425127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69997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69997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69997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255157">
                <a:tc>
                  <a:txBody>
                    <a:bodyPr/>
                    <a:lstStyle/>
                    <a:p>
                      <a:pPr defTabSz="153656">
                        <a:defRPr sz="1800"/>
                      </a:pPr>
                      <a:r>
                        <a:rPr sz="800" dirty="0" err="1">
                          <a:solidFill>
                            <a:srgbClr val="FFFFFF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Bold"/>
                          <a:sym typeface="KoPubWorld돋움체_Pro Bold"/>
                        </a:rPr>
                        <a:t>문제점</a:t>
                      </a:r>
                      <a:endParaRPr sz="800" dirty="0">
                        <a:solidFill>
                          <a:srgbClr val="FFFFFF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KoPubWorld돋움체_Pro Bold"/>
                        <a:sym typeface="KoPubWorld돋움체_Pro Bold"/>
                      </a:endParaRPr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  <a:solidFill>
                      <a:srgbClr val="8B2622"/>
                    </a:solidFill>
                  </a:tcPr>
                </a:tc>
                <a:tc>
                  <a:txBody>
                    <a:bodyPr/>
                    <a:lstStyle/>
                    <a:p>
                      <a:pPr defTabSz="153656">
                        <a:defRPr sz="1800"/>
                      </a:pPr>
                      <a:r>
                        <a:rPr sz="800" dirty="0" err="1">
                          <a:solidFill>
                            <a:srgbClr val="FFFFFF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Bold"/>
                          <a:sym typeface="KoPubWorld돋움체_Pro Bold"/>
                        </a:rPr>
                        <a:t>문제를</a:t>
                      </a:r>
                      <a:r>
                        <a:rPr sz="800" dirty="0">
                          <a:solidFill>
                            <a:srgbClr val="FFFFFF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Bold"/>
                          <a:sym typeface="KoPubWorld돋움체_Pro Bold"/>
                        </a:rPr>
                        <a:t> </a:t>
                      </a:r>
                      <a:r>
                        <a:rPr sz="800" dirty="0" err="1">
                          <a:solidFill>
                            <a:srgbClr val="FFFFFF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Bold"/>
                          <a:sym typeface="KoPubWorld돋움체_Pro Bold"/>
                        </a:rPr>
                        <a:t>기회로</a:t>
                      </a:r>
                      <a:r>
                        <a:rPr sz="800" dirty="0">
                          <a:solidFill>
                            <a:srgbClr val="FFFFFF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Bold"/>
                          <a:sym typeface="KoPubWorld돋움체_Pro Bold"/>
                        </a:rPr>
                        <a:t> </a:t>
                      </a:r>
                      <a:r>
                        <a:rPr sz="800" dirty="0" err="1">
                          <a:solidFill>
                            <a:srgbClr val="FFFFFF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Bold"/>
                          <a:sym typeface="KoPubWorld돋움체_Pro Bold"/>
                        </a:rPr>
                        <a:t>바꾸는</a:t>
                      </a:r>
                      <a:r>
                        <a:rPr sz="800" dirty="0">
                          <a:solidFill>
                            <a:srgbClr val="FFFFFF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Bold"/>
                          <a:sym typeface="KoPubWorld돋움체_Pro Bold"/>
                        </a:rPr>
                        <a:t> </a:t>
                      </a:r>
                      <a:r>
                        <a:rPr sz="800" dirty="0" err="1">
                          <a:solidFill>
                            <a:srgbClr val="FFFFFF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Bold"/>
                          <a:sym typeface="KoPubWorld돋움체_Pro Bold"/>
                        </a:rPr>
                        <a:t>질문</a:t>
                      </a:r>
                      <a:endParaRPr sz="800" dirty="0">
                        <a:solidFill>
                          <a:srgbClr val="FFFFFF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KoPubWorld돋움체_Pro Bold"/>
                        <a:sym typeface="KoPubWorld돋움체_Pro Bold"/>
                      </a:endParaRPr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  <a:solidFill>
                      <a:srgbClr val="8B2622"/>
                    </a:solidFill>
                  </a:tcPr>
                </a:tc>
                <a:tc>
                  <a:txBody>
                    <a:bodyPr/>
                    <a:lstStyle/>
                    <a:p>
                      <a:pPr defTabSz="153656">
                        <a:defRPr sz="1800"/>
                      </a:pPr>
                      <a:r>
                        <a:rPr sz="800" dirty="0" err="1">
                          <a:solidFill>
                            <a:srgbClr val="FFFFFF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Bold"/>
                          <a:sym typeface="KoPubWorld돋움체_Pro Bold"/>
                        </a:rPr>
                        <a:t>솔루션</a:t>
                      </a:r>
                      <a:endParaRPr sz="800" dirty="0">
                        <a:solidFill>
                          <a:srgbClr val="FFFFFF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KoPubWorld돋움체_Pro Bold"/>
                        <a:sym typeface="KoPubWorld돋움체_Pro Bold"/>
                      </a:endParaRPr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  <a:solidFill>
                      <a:srgbClr val="8B262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3994">
                <a:tc>
                  <a:txBody>
                    <a:bodyPr/>
                    <a:lstStyle/>
                    <a:p>
                      <a:pPr marL="76200" algn="l" defTabSz="153656">
                        <a:lnSpc>
                          <a:spcPct val="90000"/>
                        </a:lnSpc>
                        <a:defRPr sz="500">
                          <a:solidFill>
                            <a:srgbClr val="888889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12700">
                      <a:solidFill>
                        <a:srgbClr val="929292"/>
                      </a:solidFill>
                      <a:custDash>
                        <a:ds d="200000" sp="200000"/>
                      </a:custDash>
                      <a:miter lim="400000"/>
                    </a:lnR>
                    <a:lnT w="0">
                      <a:miter lim="400000"/>
                    </a:lnT>
                    <a:lnB w="12700">
                      <a:solidFill>
                        <a:srgbClr val="888889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L="76200" algn="l" defTabSz="153656">
                        <a:lnSpc>
                          <a:spcPct val="90000"/>
                        </a:lnSpc>
                        <a:defRPr sz="500">
                          <a:solidFill>
                            <a:srgbClr val="888889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929292"/>
                      </a:solidFill>
                      <a:custDash>
                        <a:ds d="200000" sp="200000"/>
                      </a:custDash>
                      <a:miter lim="400000"/>
                    </a:lnL>
                    <a:lnR w="12700">
                      <a:solidFill>
                        <a:srgbClr val="929292"/>
                      </a:solidFill>
                      <a:custDash>
                        <a:ds d="200000" sp="200000"/>
                      </a:custDash>
                      <a:miter lim="400000"/>
                    </a:lnR>
                    <a:lnT w="0">
                      <a:miter lim="400000"/>
                    </a:lnT>
                    <a:lnB w="12700">
                      <a:solidFill>
                        <a:srgbClr val="888889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L="76200" algn="l" defTabSz="153656">
                        <a:lnSpc>
                          <a:spcPct val="90000"/>
                        </a:lnSpc>
                        <a:defRPr sz="500">
                          <a:solidFill>
                            <a:srgbClr val="888889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929292"/>
                      </a:solidFill>
                      <a:custDash>
                        <a:ds d="200000" sp="200000"/>
                      </a:custDash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12700">
                      <a:solidFill>
                        <a:srgbClr val="888889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3994">
                <a:tc>
                  <a:txBody>
                    <a:bodyPr/>
                    <a:lstStyle/>
                    <a:p>
                      <a:pPr algn="l" defTabSz="153656">
                        <a:defRPr sz="500">
                          <a:solidFill>
                            <a:srgbClr val="888889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12700">
                      <a:solidFill>
                        <a:srgbClr val="929292"/>
                      </a:solidFill>
                      <a:custDash>
                        <a:ds d="200000" sp="200000"/>
                      </a:custDash>
                      <a:miter lim="400000"/>
                    </a:lnR>
                    <a:lnT w="12700">
                      <a:solidFill>
                        <a:srgbClr val="888889"/>
                      </a:solidFill>
                      <a:miter lim="400000"/>
                    </a:lnT>
                    <a:lnB w="12700">
                      <a:solidFill>
                        <a:srgbClr val="888889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153656">
                        <a:defRPr sz="500">
                          <a:solidFill>
                            <a:srgbClr val="888889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929292"/>
                      </a:solidFill>
                      <a:custDash>
                        <a:ds d="200000" sp="200000"/>
                      </a:custDash>
                      <a:miter lim="400000"/>
                    </a:lnL>
                    <a:lnR w="12700">
                      <a:solidFill>
                        <a:srgbClr val="929292"/>
                      </a:solidFill>
                      <a:custDash>
                        <a:ds d="200000" sp="200000"/>
                      </a:custDash>
                      <a:miter lim="400000"/>
                    </a:lnR>
                    <a:lnT w="12700">
                      <a:solidFill>
                        <a:srgbClr val="888889"/>
                      </a:solidFill>
                      <a:miter lim="400000"/>
                    </a:lnT>
                    <a:lnB w="12700">
                      <a:solidFill>
                        <a:srgbClr val="888889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153656">
                        <a:defRPr sz="500">
                          <a:solidFill>
                            <a:srgbClr val="888889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929292"/>
                      </a:solidFill>
                      <a:custDash>
                        <a:ds d="200000" sp="200000"/>
                      </a:custDash>
                      <a:miter lim="400000"/>
                    </a:lnL>
                    <a:lnR w="0">
                      <a:miter lim="400000"/>
                    </a:lnR>
                    <a:lnT w="12700">
                      <a:solidFill>
                        <a:srgbClr val="888889"/>
                      </a:solidFill>
                      <a:miter lim="400000"/>
                    </a:lnT>
                    <a:lnB w="12700">
                      <a:solidFill>
                        <a:srgbClr val="888889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33994">
                <a:tc>
                  <a:txBody>
                    <a:bodyPr/>
                    <a:lstStyle/>
                    <a:p>
                      <a:pPr algn="l" defTabSz="153656">
                        <a:defRPr sz="500">
                          <a:solidFill>
                            <a:srgbClr val="888889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12700">
                      <a:solidFill>
                        <a:srgbClr val="929292"/>
                      </a:solidFill>
                      <a:custDash>
                        <a:ds d="200000" sp="200000"/>
                      </a:custDash>
                      <a:miter lim="400000"/>
                    </a:lnR>
                    <a:lnT w="12700">
                      <a:solidFill>
                        <a:srgbClr val="888889"/>
                      </a:solidFill>
                      <a:miter lim="400000"/>
                    </a:lnT>
                    <a:lnB w="12700">
                      <a:solidFill>
                        <a:srgbClr val="888889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153656">
                        <a:defRPr sz="500">
                          <a:solidFill>
                            <a:srgbClr val="888889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929292"/>
                      </a:solidFill>
                      <a:custDash>
                        <a:ds d="200000" sp="200000"/>
                      </a:custDash>
                      <a:miter lim="400000"/>
                    </a:lnL>
                    <a:lnR w="12700">
                      <a:solidFill>
                        <a:srgbClr val="929292"/>
                      </a:solidFill>
                      <a:custDash>
                        <a:ds d="200000" sp="200000"/>
                      </a:custDash>
                      <a:miter lim="400000"/>
                    </a:lnR>
                    <a:lnT w="12700">
                      <a:solidFill>
                        <a:srgbClr val="888889"/>
                      </a:solidFill>
                      <a:miter lim="400000"/>
                    </a:lnT>
                    <a:lnB w="12700">
                      <a:solidFill>
                        <a:srgbClr val="888889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153656">
                        <a:defRPr sz="500">
                          <a:solidFill>
                            <a:srgbClr val="888889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929292"/>
                      </a:solidFill>
                      <a:custDash>
                        <a:ds d="200000" sp="200000"/>
                      </a:custDash>
                      <a:miter lim="400000"/>
                    </a:lnL>
                    <a:lnR w="0">
                      <a:miter lim="400000"/>
                    </a:lnR>
                    <a:lnT w="12700">
                      <a:solidFill>
                        <a:srgbClr val="888889"/>
                      </a:solidFill>
                      <a:miter lim="400000"/>
                    </a:lnT>
                    <a:lnB w="12700">
                      <a:solidFill>
                        <a:srgbClr val="888889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433994">
                <a:tc>
                  <a:txBody>
                    <a:bodyPr/>
                    <a:lstStyle/>
                    <a:p>
                      <a:pPr algn="l" defTabSz="153656">
                        <a:defRPr sz="500">
                          <a:solidFill>
                            <a:srgbClr val="888889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12700">
                      <a:solidFill>
                        <a:srgbClr val="929292"/>
                      </a:solidFill>
                      <a:custDash>
                        <a:ds d="200000" sp="200000"/>
                      </a:custDash>
                      <a:miter lim="400000"/>
                    </a:lnR>
                    <a:lnT w="12700">
                      <a:solidFill>
                        <a:srgbClr val="888889"/>
                      </a:solidFill>
                      <a:miter lim="400000"/>
                    </a:lnT>
                    <a:lnB w="12700">
                      <a:solidFill>
                        <a:srgbClr val="888889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153656">
                        <a:defRPr sz="500">
                          <a:solidFill>
                            <a:srgbClr val="888889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929292"/>
                      </a:solidFill>
                      <a:custDash>
                        <a:ds d="200000" sp="200000"/>
                      </a:custDash>
                      <a:miter lim="400000"/>
                    </a:lnL>
                    <a:lnR w="12700">
                      <a:solidFill>
                        <a:srgbClr val="929292"/>
                      </a:solidFill>
                      <a:custDash>
                        <a:ds d="200000" sp="200000"/>
                      </a:custDash>
                      <a:miter lim="400000"/>
                    </a:lnR>
                    <a:lnT w="12700">
                      <a:solidFill>
                        <a:srgbClr val="888889"/>
                      </a:solidFill>
                      <a:miter lim="400000"/>
                    </a:lnT>
                    <a:lnB w="12700">
                      <a:solidFill>
                        <a:srgbClr val="888889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153656">
                        <a:defRPr sz="500">
                          <a:solidFill>
                            <a:srgbClr val="888889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929292"/>
                      </a:solidFill>
                      <a:custDash>
                        <a:ds d="200000" sp="200000"/>
                      </a:custDash>
                      <a:miter lim="400000"/>
                    </a:lnL>
                    <a:lnR w="0">
                      <a:miter lim="400000"/>
                    </a:lnR>
                    <a:lnT w="12700">
                      <a:solidFill>
                        <a:srgbClr val="888889"/>
                      </a:solidFill>
                      <a:miter lim="400000"/>
                    </a:lnT>
                    <a:lnB w="12700">
                      <a:solidFill>
                        <a:srgbClr val="888889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433994">
                <a:tc>
                  <a:txBody>
                    <a:bodyPr/>
                    <a:lstStyle/>
                    <a:p>
                      <a:pPr algn="l" defTabSz="153656">
                        <a:defRPr sz="500">
                          <a:solidFill>
                            <a:srgbClr val="888889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12700">
                      <a:solidFill>
                        <a:srgbClr val="929292"/>
                      </a:solidFill>
                      <a:custDash>
                        <a:ds d="200000" sp="200000"/>
                      </a:custDash>
                      <a:miter lim="400000"/>
                    </a:lnR>
                    <a:lnT w="12700">
                      <a:solidFill>
                        <a:srgbClr val="888889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153656">
                        <a:defRPr sz="500">
                          <a:solidFill>
                            <a:srgbClr val="888889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929292"/>
                      </a:solidFill>
                      <a:custDash>
                        <a:ds d="200000" sp="200000"/>
                      </a:custDash>
                      <a:miter lim="400000"/>
                    </a:lnL>
                    <a:lnR w="12700">
                      <a:solidFill>
                        <a:srgbClr val="929292"/>
                      </a:solidFill>
                      <a:custDash>
                        <a:ds d="200000" sp="200000"/>
                      </a:custDash>
                      <a:miter lim="400000"/>
                    </a:lnR>
                    <a:lnT w="12700">
                      <a:solidFill>
                        <a:srgbClr val="888889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153656">
                        <a:defRPr sz="500">
                          <a:solidFill>
                            <a:srgbClr val="888889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 dirty="0"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929292"/>
                      </a:solidFill>
                      <a:custDash>
                        <a:ds d="200000" sp="200000"/>
                      </a:custDash>
                      <a:miter lim="400000"/>
                    </a:lnL>
                    <a:lnR w="0">
                      <a:miter lim="400000"/>
                    </a:lnR>
                    <a:lnT w="12700">
                      <a:solidFill>
                        <a:srgbClr val="888889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  <p:sp>
        <p:nvSpPr>
          <p:cNvPr id="255" name="직사각형"/>
          <p:cNvSpPr/>
          <p:nvPr/>
        </p:nvSpPr>
        <p:spPr>
          <a:xfrm>
            <a:off x="177361" y="529806"/>
            <a:ext cx="5106278" cy="2424268"/>
          </a:xfrm>
          <a:prstGeom prst="rect">
            <a:avLst/>
          </a:prstGeom>
          <a:ln w="19050">
            <a:solidFill>
              <a:srgbClr val="8B2622"/>
            </a:solidFill>
            <a:miter lim="400000"/>
          </a:ln>
        </p:spPr>
        <p:txBody>
          <a:bodyPr lIns="71437" tIns="71437" rIns="71437" bIns="71437" anchor="ctr"/>
          <a:lstStyle/>
          <a:p>
            <a:pPr defTabSz="821531">
              <a:defRPr sz="30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256" name="HMW (How might we)"/>
          <p:cNvSpPr txBox="1"/>
          <p:nvPr/>
        </p:nvSpPr>
        <p:spPr>
          <a:xfrm>
            <a:off x="157888" y="213853"/>
            <a:ext cx="1839513" cy="238177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11257" tIns="11257" rIns="11257" bIns="11257">
            <a:spAutoFit/>
          </a:bodyPr>
          <a:lstStyle>
            <a:lvl1pPr algn="l" defTabSz="2438338">
              <a:defRPr sz="1400" b="1" spc="-56">
                <a:solidFill>
                  <a:srgbClr val="8B2622"/>
                </a:solidFill>
              </a:defRPr>
            </a:lvl1pPr>
          </a:lstStyle>
          <a:p>
            <a:r>
              <a:rPr dirty="0">
                <a:latin typeface="맑은 고딕" panose="020B0503020000020004" pitchFamily="50" charset="-127"/>
                <a:ea typeface="맑은 고딕" panose="020B0503020000020004" pitchFamily="50" charset="-127"/>
                <a:cs typeface="KoPubWorldDotum_Pro Bold" pitchFamily="2" charset="-127"/>
              </a:rPr>
              <a:t>HMW (How might we)</a:t>
            </a:r>
          </a:p>
        </p:txBody>
      </p:sp>
      <p:sp>
        <p:nvSpPr>
          <p:cNvPr id="257" name="화살표"/>
          <p:cNvSpPr/>
          <p:nvPr/>
        </p:nvSpPr>
        <p:spPr>
          <a:xfrm>
            <a:off x="1876505" y="521009"/>
            <a:ext cx="76040" cy="252364"/>
          </a:xfrm>
          <a:prstGeom prst="rightArrow">
            <a:avLst>
              <a:gd name="adj1" fmla="val 32000"/>
              <a:gd name="adj2" fmla="val 264009"/>
            </a:avLst>
          </a:prstGeom>
          <a:solidFill>
            <a:srgbClr val="FFFFFF"/>
          </a:solidFill>
          <a:ln w="3175">
            <a:miter lim="400000"/>
          </a:ln>
        </p:spPr>
        <p:txBody>
          <a:bodyPr lIns="11257" tIns="11257" rIns="11257" bIns="11257" anchor="ctr"/>
          <a:lstStyle/>
          <a:p>
            <a:pPr defTabSz="191087">
              <a:defRPr sz="6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258" name="화살표"/>
          <p:cNvSpPr/>
          <p:nvPr/>
        </p:nvSpPr>
        <p:spPr>
          <a:xfrm>
            <a:off x="3576717" y="521009"/>
            <a:ext cx="76041" cy="252364"/>
          </a:xfrm>
          <a:prstGeom prst="rightArrow">
            <a:avLst>
              <a:gd name="adj1" fmla="val 32000"/>
              <a:gd name="adj2" fmla="val 264009"/>
            </a:avLst>
          </a:prstGeom>
          <a:solidFill>
            <a:srgbClr val="FFFFFF"/>
          </a:solidFill>
          <a:ln w="3175">
            <a:miter lim="400000"/>
          </a:ln>
        </p:spPr>
        <p:txBody>
          <a:bodyPr lIns="11257" tIns="11257" rIns="11257" bIns="11257" anchor="ctr"/>
          <a:lstStyle/>
          <a:p>
            <a:pPr defTabSz="191087">
              <a:defRPr sz="6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8" name="1단계 발견하기">
            <a:extLst>
              <a:ext uri="{FF2B5EF4-FFF2-40B4-BE49-F238E27FC236}">
                <a16:creationId xmlns:a16="http://schemas.microsoft.com/office/drawing/2014/main" xmlns="" id="{BEAADBAC-5EFA-194E-AA5E-B302FC749814}"/>
              </a:ext>
            </a:extLst>
          </p:cNvPr>
          <p:cNvSpPr txBox="1"/>
          <p:nvPr/>
        </p:nvSpPr>
        <p:spPr>
          <a:xfrm>
            <a:off x="4316416" y="264653"/>
            <a:ext cx="973636" cy="196628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11257" tIns="11257" rIns="11257" bIns="11257">
            <a:spAutoFit/>
          </a:bodyPr>
          <a:lstStyle>
            <a:lvl1pPr algn="r" defTabSz="2438338">
              <a:defRPr sz="1130" spc="-45">
                <a:solidFill>
                  <a:srgbClr val="929292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</a:lstStyle>
          <a:p>
            <a:r>
              <a:rPr lang="en-US" altLang="ko-KR" dirty="0">
                <a:latin typeface="맑은 고딕" panose="020B0503020000020004" pitchFamily="50" charset="-127"/>
                <a:ea typeface="맑은 고딕" panose="020B0503020000020004" pitchFamily="50" charset="-127"/>
                <a:cs typeface="KoPubWorldDotum_Pro Medium" pitchFamily="2" charset="-127"/>
              </a:rPr>
              <a:t>3</a:t>
            </a:r>
            <a:r>
              <a:rPr dirty="0">
                <a:latin typeface="맑은 고딕" panose="020B0503020000020004" pitchFamily="50" charset="-127"/>
                <a:ea typeface="맑은 고딕" panose="020B0503020000020004" pitchFamily="50" charset="-127"/>
                <a:cs typeface="KoPubWorldDotum_Pro Medium" pitchFamily="2" charset="-127"/>
              </a:rPr>
              <a:t>단계 </a:t>
            </a:r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  <a:cs typeface="KoPubWorldDotum_Pro Medium" pitchFamily="2" charset="-127"/>
              </a:rPr>
              <a:t>개발</a:t>
            </a:r>
            <a:r>
              <a:rPr dirty="0" err="1">
                <a:latin typeface="맑은 고딕" panose="020B0503020000020004" pitchFamily="50" charset="-127"/>
                <a:ea typeface="맑은 고딕" panose="020B0503020000020004" pitchFamily="50" charset="-127"/>
                <a:cs typeface="KoPubWorldDotum_Pro Medium" pitchFamily="2" charset="-127"/>
              </a:rPr>
              <a:t>하기</a:t>
            </a:r>
            <a:endParaRPr dirty="0">
              <a:latin typeface="맑은 고딕" panose="020B0503020000020004" pitchFamily="50" charset="-127"/>
              <a:ea typeface="맑은 고딕" panose="020B0503020000020004" pitchFamily="50" charset="-127"/>
              <a:cs typeface="KoPubWorldDotum_Pro Medium" pitchFamily="2" charset="-127"/>
            </a:endParaRPr>
          </a:p>
        </p:txBody>
      </p:sp>
    </p:spTree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직사각형"/>
          <p:cNvSpPr/>
          <p:nvPr/>
        </p:nvSpPr>
        <p:spPr>
          <a:xfrm>
            <a:off x="177361" y="529806"/>
            <a:ext cx="5106278" cy="2424268"/>
          </a:xfrm>
          <a:prstGeom prst="rect">
            <a:avLst/>
          </a:prstGeom>
          <a:ln w="19050">
            <a:solidFill>
              <a:srgbClr val="8B2622"/>
            </a:solidFill>
            <a:miter lim="400000"/>
          </a:ln>
        </p:spPr>
        <p:txBody>
          <a:bodyPr lIns="71437" tIns="71437" rIns="71437" bIns="71437" anchor="ctr"/>
          <a:lstStyle/>
          <a:p>
            <a:pPr defTabSz="821531">
              <a:defRPr sz="30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262" name="만다라트"/>
          <p:cNvSpPr txBox="1"/>
          <p:nvPr/>
        </p:nvSpPr>
        <p:spPr>
          <a:xfrm>
            <a:off x="157888" y="213853"/>
            <a:ext cx="712153" cy="238177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11257" tIns="11257" rIns="11257" bIns="11257">
            <a:spAutoFit/>
          </a:bodyPr>
          <a:lstStyle>
            <a:lvl1pPr algn="l" defTabSz="2438338">
              <a:defRPr sz="1400" b="1" spc="-56">
                <a:solidFill>
                  <a:srgbClr val="8B2622"/>
                </a:solidFill>
              </a:defRPr>
            </a:lvl1pPr>
          </a:lstStyle>
          <a:p>
            <a:r>
              <a:rPr dirty="0" err="1">
                <a:latin typeface="맑은 고딕" panose="020B0503020000020004" pitchFamily="50" charset="-127"/>
                <a:ea typeface="맑은 고딕" panose="020B0503020000020004" pitchFamily="50" charset="-127"/>
                <a:cs typeface="KoPubWorldDotum_Pro Bold" pitchFamily="2" charset="-127"/>
              </a:rPr>
              <a:t>만다라트</a:t>
            </a:r>
            <a:endParaRPr dirty="0">
              <a:latin typeface="맑은 고딕" panose="020B0503020000020004" pitchFamily="50" charset="-127"/>
              <a:ea typeface="맑은 고딕" panose="020B0503020000020004" pitchFamily="50" charset="-127"/>
              <a:cs typeface="KoPubWorldDotum_Pro Bold" pitchFamily="2" charset="-127"/>
            </a:endParaRPr>
          </a:p>
        </p:txBody>
      </p:sp>
      <p:grpSp>
        <p:nvGrpSpPr>
          <p:cNvPr id="272" name="그룹"/>
          <p:cNvGrpSpPr/>
          <p:nvPr/>
        </p:nvGrpSpPr>
        <p:grpSpPr>
          <a:xfrm>
            <a:off x="295514" y="662431"/>
            <a:ext cx="4818858" cy="2097854"/>
            <a:chOff x="0" y="0"/>
            <a:chExt cx="4818856" cy="2097853"/>
          </a:xfrm>
        </p:grpSpPr>
        <p:graphicFrame>
          <p:nvGraphicFramePr>
            <p:cNvPr id="263" name="표"/>
            <p:cNvGraphicFramePr/>
            <p:nvPr>
              <p:extLst>
                <p:ext uri="{D42A27DB-BD31-4B8C-83A1-F6EECF244321}">
                  <p14:modId xmlns:p14="http://schemas.microsoft.com/office/powerpoint/2010/main" val="2197060153"/>
                </p:ext>
              </p:extLst>
            </p:nvPr>
          </p:nvGraphicFramePr>
          <p:xfrm>
            <a:off x="1683875" y="752230"/>
            <a:ext cx="1468007" cy="599742"/>
          </p:xfrm>
          <a:graphic>
            <a:graphicData uri="http://schemas.openxmlformats.org/drawingml/2006/table">
              <a:tbl>
                <a:tblPr>
                  <a:tableStyleId>{4C3C2611-4C71-4FC5-86AE-919BDF0F9419}</a:tableStyleId>
                </a:tblPr>
                <a:tblGrid>
                  <a:gridCol w="489336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48933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  <a:gridCol w="489336">
                    <a:extLst>
                      <a:ext uri="{9D8B030D-6E8A-4147-A177-3AD203B41FA5}">
                        <a16:colId xmlns:a16="http://schemas.microsoft.com/office/drawing/2014/main" xmlns="" val="20002"/>
                      </a:ext>
                    </a:extLst>
                  </a:gridCol>
                </a:tblGrid>
                <a:tr h="199914">
                  <a:tc>
                    <a:txBody>
                      <a:bodyPr/>
                      <a:lstStyle/>
                      <a:p>
                        <a:pPr defTabSz="153656">
                          <a:defRPr sz="1800"/>
                        </a:pPr>
                        <a:r>
                          <a:rPr lang="en-US" altLang="x-none" sz="500" b="1" dirty="0">
                            <a:solidFill>
                              <a:srgbClr val="888889"/>
                            </a:solidFill>
                            <a:latin typeface="맑은 고딕" panose="020B0503020000020004" pitchFamily="50" charset="-127"/>
                            <a:ea typeface="맑은 고딕" panose="020B0503020000020004" pitchFamily="50" charset="-127"/>
                            <a:cs typeface="Helvetica"/>
                            <a:sym typeface="Helvetica"/>
                          </a:rPr>
                          <a:t>I</a:t>
                        </a:r>
                        <a:r>
                          <a:rPr sz="500" b="1" dirty="0">
                            <a:solidFill>
                              <a:srgbClr val="888889"/>
                            </a:solidFill>
                            <a:latin typeface="맑은 고딕" panose="020B0503020000020004" pitchFamily="50" charset="-127"/>
                            <a:ea typeface="맑은 고딕" panose="020B0503020000020004" pitchFamily="50" charset="-127"/>
                            <a:cs typeface="Helvetica"/>
                            <a:sym typeface="Helvetica"/>
                          </a:rPr>
                          <a:t>dea 1</a:t>
                        </a:r>
                      </a:p>
                    </a:txBody>
                    <a:tcPr marL="50800" marR="50800" marT="50800" marB="50800" anchor="ctr" horzOverflow="overflow">
                      <a:lnL w="15240">
                        <a:solidFill>
                          <a:srgbClr val="8B2622"/>
                        </a:solidFill>
                        <a:miter lim="400000"/>
                      </a:lnL>
                      <a:lnR>
                        <a:solidFill>
                          <a:srgbClr val="888889"/>
                        </a:solidFill>
                        <a:miter lim="400000"/>
                      </a:lnR>
                      <a:lnT w="15240">
                        <a:solidFill>
                          <a:srgbClr val="8B2622"/>
                        </a:solidFill>
                        <a:miter lim="400000"/>
                      </a:lnT>
                      <a:lnB>
                        <a:solidFill>
                          <a:srgbClr val="888889"/>
                        </a:solidFill>
                        <a:miter lim="400000"/>
                      </a:lnB>
                    </a:tcPr>
                  </a:tc>
                  <a:tc>
                    <a:txBody>
                      <a:bodyPr/>
                      <a:lstStyle/>
                      <a:p>
                        <a:pPr defTabSz="153656">
                          <a:defRPr sz="1800"/>
                        </a:pPr>
                        <a:r>
                          <a:rPr lang="en-US" altLang="x-none" sz="500" b="1" dirty="0">
                            <a:solidFill>
                              <a:srgbClr val="888889"/>
                            </a:solidFill>
                            <a:latin typeface="맑은 고딕" panose="020B0503020000020004" pitchFamily="50" charset="-127"/>
                            <a:ea typeface="맑은 고딕" panose="020B0503020000020004" pitchFamily="50" charset="-127"/>
                            <a:cs typeface="Helvetica"/>
                            <a:sym typeface="Helvetica"/>
                          </a:rPr>
                          <a:t>I</a:t>
                        </a:r>
                        <a:r>
                          <a:rPr sz="500" b="1" dirty="0">
                            <a:solidFill>
                              <a:srgbClr val="888889"/>
                            </a:solidFill>
                            <a:latin typeface="맑은 고딕" panose="020B0503020000020004" pitchFamily="50" charset="-127"/>
                            <a:ea typeface="맑은 고딕" panose="020B0503020000020004" pitchFamily="50" charset="-127"/>
                            <a:cs typeface="Helvetica"/>
                            <a:sym typeface="Helvetica"/>
                          </a:rPr>
                          <a:t>dea 2</a:t>
                        </a:r>
                      </a:p>
                    </a:txBody>
                    <a:tcPr marL="50800" marR="50800" marT="50800" marB="50800" anchor="ctr" horzOverflow="overflow">
                      <a:lnL>
                        <a:solidFill>
                          <a:srgbClr val="888889"/>
                        </a:solidFill>
                        <a:miter lim="400000"/>
                      </a:lnL>
                      <a:lnR>
                        <a:solidFill>
                          <a:srgbClr val="888889"/>
                        </a:solidFill>
                        <a:miter lim="400000"/>
                      </a:lnR>
                      <a:lnT w="15240">
                        <a:solidFill>
                          <a:srgbClr val="8B2622"/>
                        </a:solidFill>
                        <a:miter lim="400000"/>
                      </a:lnT>
                      <a:lnB>
                        <a:solidFill>
                          <a:srgbClr val="888889"/>
                        </a:solidFill>
                        <a:miter lim="400000"/>
                      </a:lnB>
                    </a:tcPr>
                  </a:tc>
                  <a:tc>
                    <a:txBody>
                      <a:bodyPr/>
                      <a:lstStyle/>
                      <a:p>
                        <a:pPr defTabSz="153656">
                          <a:defRPr sz="1800"/>
                        </a:pPr>
                        <a:r>
                          <a:rPr lang="en-US" altLang="x-none" sz="500" b="1" dirty="0">
                            <a:solidFill>
                              <a:srgbClr val="888889"/>
                            </a:solidFill>
                            <a:latin typeface="맑은 고딕" panose="020B0503020000020004" pitchFamily="50" charset="-127"/>
                            <a:ea typeface="맑은 고딕" panose="020B0503020000020004" pitchFamily="50" charset="-127"/>
                            <a:cs typeface="Helvetica"/>
                            <a:sym typeface="Helvetica"/>
                          </a:rPr>
                          <a:t>I</a:t>
                        </a:r>
                        <a:r>
                          <a:rPr sz="500" b="1" dirty="0">
                            <a:solidFill>
                              <a:srgbClr val="888889"/>
                            </a:solidFill>
                            <a:latin typeface="맑은 고딕" panose="020B0503020000020004" pitchFamily="50" charset="-127"/>
                            <a:ea typeface="맑은 고딕" panose="020B0503020000020004" pitchFamily="50" charset="-127"/>
                            <a:cs typeface="Helvetica"/>
                            <a:sym typeface="Helvetica"/>
                          </a:rPr>
                          <a:t>dea 3</a:t>
                        </a:r>
                      </a:p>
                    </a:txBody>
                    <a:tcPr marL="50800" marR="50800" marT="50800" marB="50800" anchor="ctr" horzOverflow="overflow">
                      <a:lnL>
                        <a:solidFill>
                          <a:srgbClr val="888889"/>
                        </a:solidFill>
                        <a:miter lim="400000"/>
                      </a:lnL>
                      <a:lnR w="15240">
                        <a:solidFill>
                          <a:srgbClr val="8B2622"/>
                        </a:solidFill>
                        <a:miter lim="400000"/>
                      </a:lnR>
                      <a:lnT w="15240">
                        <a:solidFill>
                          <a:srgbClr val="8B2622"/>
                        </a:solidFill>
                        <a:miter lim="400000"/>
                      </a:lnT>
                      <a:lnB>
                        <a:solidFill>
                          <a:srgbClr val="888889"/>
                        </a:solidFill>
                        <a:miter lim="400000"/>
                      </a:lnB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199914">
                  <a:tc>
                    <a:txBody>
                      <a:bodyPr/>
                      <a:lstStyle/>
                      <a:p>
                        <a:pPr defTabSz="153656">
                          <a:defRPr sz="1800"/>
                        </a:pPr>
                        <a:r>
                          <a:rPr lang="en-US" altLang="x-none" sz="500" b="1" dirty="0">
                            <a:solidFill>
                              <a:srgbClr val="888889"/>
                            </a:solidFill>
                            <a:latin typeface="맑은 고딕" panose="020B0503020000020004" pitchFamily="50" charset="-127"/>
                            <a:ea typeface="맑은 고딕" panose="020B0503020000020004" pitchFamily="50" charset="-127"/>
                            <a:cs typeface="Helvetica"/>
                            <a:sym typeface="Helvetica"/>
                          </a:rPr>
                          <a:t>I</a:t>
                        </a:r>
                        <a:r>
                          <a:rPr sz="500" b="1" dirty="0">
                            <a:solidFill>
                              <a:srgbClr val="888889"/>
                            </a:solidFill>
                            <a:latin typeface="맑은 고딕" panose="020B0503020000020004" pitchFamily="50" charset="-127"/>
                            <a:ea typeface="맑은 고딕" panose="020B0503020000020004" pitchFamily="50" charset="-127"/>
                            <a:cs typeface="Helvetica"/>
                            <a:sym typeface="Helvetica"/>
                          </a:rPr>
                          <a:t>dea 4</a:t>
                        </a:r>
                      </a:p>
                    </a:txBody>
                    <a:tcPr marL="50800" marR="50800" marT="50800" marB="50800" anchor="ctr" horzOverflow="overflow">
                      <a:lnL w="15240">
                        <a:solidFill>
                          <a:srgbClr val="8B2622"/>
                        </a:solidFill>
                        <a:miter lim="400000"/>
                      </a:lnL>
                      <a:lnR>
                        <a:solidFill>
                          <a:srgbClr val="888889"/>
                        </a:solidFill>
                        <a:miter lim="400000"/>
                      </a:lnR>
                      <a:lnT>
                        <a:solidFill>
                          <a:srgbClr val="888889"/>
                        </a:solidFill>
                        <a:miter lim="400000"/>
                      </a:lnT>
                      <a:lnB>
                        <a:solidFill>
                          <a:srgbClr val="888889"/>
                        </a:solidFill>
                        <a:miter lim="400000"/>
                      </a:lnB>
                    </a:tcPr>
                  </a:tc>
                  <a:tc>
                    <a:txBody>
                      <a:bodyPr/>
                      <a:lstStyle/>
                      <a:p>
                        <a:pPr defTabSz="153656">
                          <a:defRPr sz="1800"/>
                        </a:pPr>
                        <a:r>
                          <a:rPr sz="600" b="0" i="0" spc="-42" dirty="0" err="1">
                            <a:solidFill>
                              <a:srgbClr val="888889"/>
                            </a:solidFill>
                            <a:latin typeface="맑은 고딕" panose="020B0503020000020004" pitchFamily="50" charset="-127"/>
                            <a:ea typeface="맑은 고딕" panose="020B0503020000020004" pitchFamily="50" charset="-127"/>
                            <a:cs typeface="KoPubWorldDotum_Pro Medium" pitchFamily="2" charset="-127"/>
                            <a:sym typeface="Helvetica"/>
                          </a:rPr>
                          <a:t>핵심주제</a:t>
                        </a:r>
                        <a:endParaRPr sz="600" b="0" i="0" spc="-42" dirty="0">
                          <a:solidFill>
                            <a:srgbClr val="888889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Dotum_Pro Medium" pitchFamily="2" charset="-127"/>
                          <a:sym typeface="Helvetica"/>
                        </a:endParaRPr>
                      </a:p>
                    </a:txBody>
                    <a:tcPr marL="50800" marR="50800" marT="50800" marB="50800" anchor="ctr" horzOverflow="overflow">
                      <a:lnL>
                        <a:solidFill>
                          <a:srgbClr val="888889"/>
                        </a:solidFill>
                        <a:miter lim="400000"/>
                      </a:lnL>
                      <a:lnR>
                        <a:solidFill>
                          <a:srgbClr val="888889"/>
                        </a:solidFill>
                        <a:miter lim="400000"/>
                      </a:lnR>
                      <a:lnT>
                        <a:solidFill>
                          <a:srgbClr val="888889"/>
                        </a:solidFill>
                        <a:miter lim="400000"/>
                      </a:lnT>
                      <a:lnB>
                        <a:solidFill>
                          <a:srgbClr val="888889"/>
                        </a:solidFill>
                        <a:miter lim="400000"/>
                      </a:lnB>
                      <a:solidFill>
                        <a:srgbClr val="8B2622">
                          <a:alpha val="30986"/>
                        </a:srgbClr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153656">
                          <a:defRPr sz="1800"/>
                        </a:pPr>
                        <a:r>
                          <a:rPr lang="en-US" altLang="x-none" sz="500" b="1" dirty="0">
                            <a:solidFill>
                              <a:srgbClr val="888889"/>
                            </a:solidFill>
                            <a:latin typeface="맑은 고딕" panose="020B0503020000020004" pitchFamily="50" charset="-127"/>
                            <a:ea typeface="맑은 고딕" panose="020B0503020000020004" pitchFamily="50" charset="-127"/>
                            <a:cs typeface="Helvetica"/>
                            <a:sym typeface="Helvetica"/>
                          </a:rPr>
                          <a:t>I</a:t>
                        </a:r>
                        <a:r>
                          <a:rPr sz="500" b="1" dirty="0">
                            <a:solidFill>
                              <a:srgbClr val="888889"/>
                            </a:solidFill>
                            <a:latin typeface="맑은 고딕" panose="020B0503020000020004" pitchFamily="50" charset="-127"/>
                            <a:ea typeface="맑은 고딕" panose="020B0503020000020004" pitchFamily="50" charset="-127"/>
                            <a:cs typeface="Helvetica"/>
                            <a:sym typeface="Helvetica"/>
                          </a:rPr>
                          <a:t>dea 5</a:t>
                        </a:r>
                      </a:p>
                    </a:txBody>
                    <a:tcPr marL="50800" marR="50800" marT="50800" marB="50800" anchor="ctr" horzOverflow="overflow">
                      <a:lnL>
                        <a:solidFill>
                          <a:srgbClr val="888889"/>
                        </a:solidFill>
                        <a:miter lim="400000"/>
                      </a:lnL>
                      <a:lnR w="15240">
                        <a:solidFill>
                          <a:srgbClr val="8B2622"/>
                        </a:solidFill>
                        <a:miter lim="400000"/>
                      </a:lnR>
                      <a:lnT>
                        <a:solidFill>
                          <a:srgbClr val="888889"/>
                        </a:solidFill>
                        <a:miter lim="400000"/>
                      </a:lnT>
                      <a:lnB>
                        <a:solidFill>
                          <a:srgbClr val="888889"/>
                        </a:solidFill>
                        <a:miter lim="400000"/>
                      </a:lnB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  <a:tr h="199914">
                  <a:tc>
                    <a:txBody>
                      <a:bodyPr/>
                      <a:lstStyle/>
                      <a:p>
                        <a:pPr defTabSz="153656">
                          <a:defRPr sz="1800"/>
                        </a:pPr>
                        <a:r>
                          <a:rPr lang="en-US" altLang="x-none" sz="500" b="1" dirty="0">
                            <a:solidFill>
                              <a:srgbClr val="888889"/>
                            </a:solidFill>
                            <a:latin typeface="맑은 고딕" panose="020B0503020000020004" pitchFamily="50" charset="-127"/>
                            <a:ea typeface="맑은 고딕" panose="020B0503020000020004" pitchFamily="50" charset="-127"/>
                            <a:cs typeface="Helvetica"/>
                            <a:sym typeface="Helvetica"/>
                          </a:rPr>
                          <a:t>I</a:t>
                        </a:r>
                        <a:r>
                          <a:rPr lang="en" sz="500" b="1" dirty="0">
                            <a:solidFill>
                              <a:srgbClr val="888889"/>
                            </a:solidFill>
                            <a:latin typeface="맑은 고딕" panose="020B0503020000020004" pitchFamily="50" charset="-127"/>
                            <a:ea typeface="맑은 고딕" panose="020B0503020000020004" pitchFamily="50" charset="-127"/>
                            <a:cs typeface="Helvetica"/>
                            <a:sym typeface="Helvetica"/>
                          </a:rPr>
                          <a:t>d</a:t>
                        </a:r>
                        <a:r>
                          <a:rPr sz="500" b="1" dirty="0" err="1">
                            <a:solidFill>
                              <a:srgbClr val="888889"/>
                            </a:solidFill>
                            <a:latin typeface="맑은 고딕" panose="020B0503020000020004" pitchFamily="50" charset="-127"/>
                            <a:ea typeface="맑은 고딕" panose="020B0503020000020004" pitchFamily="50" charset="-127"/>
                            <a:cs typeface="Helvetica"/>
                            <a:sym typeface="Helvetica"/>
                          </a:rPr>
                          <a:t>ea</a:t>
                        </a:r>
                        <a:r>
                          <a:rPr sz="500" b="1" dirty="0">
                            <a:solidFill>
                              <a:srgbClr val="888889"/>
                            </a:solidFill>
                            <a:latin typeface="맑은 고딕" panose="020B0503020000020004" pitchFamily="50" charset="-127"/>
                            <a:ea typeface="맑은 고딕" panose="020B0503020000020004" pitchFamily="50" charset="-127"/>
                            <a:cs typeface="Helvetica"/>
                            <a:sym typeface="Helvetica"/>
                          </a:rPr>
                          <a:t> 6</a:t>
                        </a:r>
                      </a:p>
                    </a:txBody>
                    <a:tcPr marL="50800" marR="50800" marT="50800" marB="50800" anchor="ctr" horzOverflow="overflow">
                      <a:lnL w="15240">
                        <a:solidFill>
                          <a:srgbClr val="8B2622"/>
                        </a:solidFill>
                        <a:miter lim="400000"/>
                      </a:lnL>
                      <a:lnR>
                        <a:solidFill>
                          <a:srgbClr val="888889"/>
                        </a:solidFill>
                        <a:miter lim="400000"/>
                      </a:lnR>
                      <a:lnT>
                        <a:solidFill>
                          <a:srgbClr val="888889"/>
                        </a:solidFill>
                        <a:miter lim="400000"/>
                      </a:lnT>
                      <a:lnB w="15240">
                        <a:solidFill>
                          <a:srgbClr val="8B2622"/>
                        </a:solidFill>
                        <a:miter lim="400000"/>
                      </a:lnB>
                    </a:tcPr>
                  </a:tc>
                  <a:tc>
                    <a:txBody>
                      <a:bodyPr/>
                      <a:lstStyle/>
                      <a:p>
                        <a:pPr defTabSz="153656">
                          <a:defRPr sz="1800"/>
                        </a:pPr>
                        <a:r>
                          <a:rPr lang="en-US" altLang="x-none" sz="500" b="1" dirty="0">
                            <a:solidFill>
                              <a:srgbClr val="888889"/>
                            </a:solidFill>
                            <a:latin typeface="맑은 고딕" panose="020B0503020000020004" pitchFamily="50" charset="-127"/>
                            <a:ea typeface="맑은 고딕" panose="020B0503020000020004" pitchFamily="50" charset="-127"/>
                            <a:cs typeface="Helvetica"/>
                            <a:sym typeface="Helvetica"/>
                          </a:rPr>
                          <a:t>I</a:t>
                        </a:r>
                        <a:r>
                          <a:rPr sz="500" b="1" dirty="0">
                            <a:solidFill>
                              <a:srgbClr val="888889"/>
                            </a:solidFill>
                            <a:latin typeface="맑은 고딕" panose="020B0503020000020004" pitchFamily="50" charset="-127"/>
                            <a:ea typeface="맑은 고딕" panose="020B0503020000020004" pitchFamily="50" charset="-127"/>
                            <a:cs typeface="Helvetica"/>
                            <a:sym typeface="Helvetica"/>
                          </a:rPr>
                          <a:t>dea 7</a:t>
                        </a:r>
                      </a:p>
                    </a:txBody>
                    <a:tcPr marL="50800" marR="50800" marT="50800" marB="50800" anchor="ctr" horzOverflow="overflow">
                      <a:lnL>
                        <a:solidFill>
                          <a:srgbClr val="888889"/>
                        </a:solidFill>
                        <a:miter lim="400000"/>
                      </a:lnL>
                      <a:lnR>
                        <a:solidFill>
                          <a:srgbClr val="888889"/>
                        </a:solidFill>
                        <a:miter lim="400000"/>
                      </a:lnR>
                      <a:lnT>
                        <a:solidFill>
                          <a:srgbClr val="888889"/>
                        </a:solidFill>
                        <a:miter lim="400000"/>
                      </a:lnT>
                      <a:lnB w="15240">
                        <a:solidFill>
                          <a:srgbClr val="8B2622"/>
                        </a:solidFill>
                        <a:miter lim="400000"/>
                      </a:lnB>
                    </a:tcPr>
                  </a:tc>
                  <a:tc>
                    <a:txBody>
                      <a:bodyPr/>
                      <a:lstStyle/>
                      <a:p>
                        <a:pPr defTabSz="153656">
                          <a:defRPr sz="1800"/>
                        </a:pPr>
                        <a:r>
                          <a:rPr lang="en-US" altLang="x-none" sz="500" b="1" dirty="0">
                            <a:solidFill>
                              <a:srgbClr val="888889"/>
                            </a:solidFill>
                            <a:latin typeface="맑은 고딕" panose="020B0503020000020004" pitchFamily="50" charset="-127"/>
                            <a:ea typeface="맑은 고딕" panose="020B0503020000020004" pitchFamily="50" charset="-127"/>
                            <a:cs typeface="Helvetica"/>
                            <a:sym typeface="Helvetica"/>
                          </a:rPr>
                          <a:t>I</a:t>
                        </a:r>
                        <a:r>
                          <a:rPr sz="500" b="1" dirty="0">
                            <a:solidFill>
                              <a:srgbClr val="888889"/>
                            </a:solidFill>
                            <a:latin typeface="맑은 고딕" panose="020B0503020000020004" pitchFamily="50" charset="-127"/>
                            <a:ea typeface="맑은 고딕" panose="020B0503020000020004" pitchFamily="50" charset="-127"/>
                            <a:cs typeface="Helvetica"/>
                            <a:sym typeface="Helvetica"/>
                          </a:rPr>
                          <a:t>dea 8</a:t>
                        </a:r>
                      </a:p>
                    </a:txBody>
                    <a:tcPr marL="50800" marR="50800" marT="50800" marB="50800" anchor="ctr" horzOverflow="overflow">
                      <a:lnL>
                        <a:solidFill>
                          <a:srgbClr val="888889"/>
                        </a:solidFill>
                        <a:miter lim="400000"/>
                      </a:lnL>
                      <a:lnR w="15240">
                        <a:solidFill>
                          <a:srgbClr val="8B2622"/>
                        </a:solidFill>
                        <a:miter lim="400000"/>
                      </a:lnR>
                      <a:lnT>
                        <a:solidFill>
                          <a:srgbClr val="888889"/>
                        </a:solidFill>
                        <a:miter lim="400000"/>
                      </a:lnT>
                      <a:lnB w="15240">
                        <a:solidFill>
                          <a:srgbClr val="8B2622"/>
                        </a:solidFill>
                        <a:miter lim="400000"/>
                      </a:lnB>
                    </a:tcPr>
                  </a:tc>
                  <a:extLst>
                    <a:ext uri="{0D108BD9-81ED-4DB2-BD59-A6C34878D82A}">
                      <a16:rowId xmlns:a16="http://schemas.microsoft.com/office/drawing/2014/main" xmlns="" val="10002"/>
                    </a:ext>
                  </a:extLst>
                </a:tr>
              </a:tbl>
            </a:graphicData>
          </a:graphic>
        </p:graphicFrame>
        <p:graphicFrame>
          <p:nvGraphicFramePr>
            <p:cNvPr id="264" name="표"/>
            <p:cNvGraphicFramePr/>
            <p:nvPr>
              <p:extLst>
                <p:ext uri="{D42A27DB-BD31-4B8C-83A1-F6EECF244321}">
                  <p14:modId xmlns:p14="http://schemas.microsoft.com/office/powerpoint/2010/main" val="2854402562"/>
                </p:ext>
              </p:extLst>
            </p:nvPr>
          </p:nvGraphicFramePr>
          <p:xfrm>
            <a:off x="0" y="752230"/>
            <a:ext cx="1468007" cy="599742"/>
          </p:xfrm>
          <a:graphic>
            <a:graphicData uri="http://schemas.openxmlformats.org/drawingml/2006/table">
              <a:tbl>
                <a:tblPr>
                  <a:tableStyleId>{4C3C2611-4C71-4FC5-86AE-919BDF0F9419}</a:tableStyleId>
                </a:tblPr>
                <a:tblGrid>
                  <a:gridCol w="489336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48933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  <a:gridCol w="489336">
                    <a:extLst>
                      <a:ext uri="{9D8B030D-6E8A-4147-A177-3AD203B41FA5}">
                        <a16:colId xmlns:a16="http://schemas.microsoft.com/office/drawing/2014/main" xmlns="" val="20002"/>
                      </a:ext>
                    </a:extLst>
                  </a:gridCol>
                </a:tblGrid>
                <a:tr h="199914">
                  <a:tc>
                    <a:txBody>
                      <a:bodyPr/>
                      <a:lstStyle/>
                      <a:p>
                        <a:pPr defTabSz="153656">
                          <a:defRPr sz="500">
                            <a:solidFill>
                              <a:srgbClr val="888889"/>
                            </a:solidFill>
                            <a:latin typeface="Helvetica"/>
                            <a:ea typeface="Helvetica"/>
                            <a:cs typeface="Helvetica"/>
                            <a:sym typeface="Helvetica"/>
                          </a:defRPr>
                        </a:pPr>
                        <a:endParaRPr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endParaRPr>
                      </a:p>
                    </a:txBody>
                    <a:tcPr marL="50800" marR="50800" marT="50800" marB="50800" anchor="ctr" horzOverflow="overflow">
                      <a:lnL w="15240">
                        <a:solidFill>
                          <a:srgbClr val="8B2622"/>
                        </a:solidFill>
                        <a:miter lim="400000"/>
                      </a:lnL>
                      <a:lnR>
                        <a:solidFill>
                          <a:srgbClr val="888889"/>
                        </a:solidFill>
                        <a:miter lim="400000"/>
                      </a:lnR>
                      <a:lnT w="15240">
                        <a:solidFill>
                          <a:srgbClr val="8B2622"/>
                        </a:solidFill>
                        <a:miter lim="400000"/>
                      </a:lnT>
                      <a:lnB>
                        <a:solidFill>
                          <a:srgbClr val="888889"/>
                        </a:solidFill>
                        <a:miter lim="400000"/>
                      </a:lnB>
                    </a:tcPr>
                  </a:tc>
                  <a:tc>
                    <a:txBody>
                      <a:bodyPr/>
                      <a:lstStyle/>
                      <a:p>
                        <a:pPr defTabSz="153656">
                          <a:defRPr sz="500">
                            <a:solidFill>
                              <a:srgbClr val="888889"/>
                            </a:solidFill>
                            <a:latin typeface="Helvetica"/>
                            <a:ea typeface="Helvetica"/>
                            <a:cs typeface="Helvetica"/>
                            <a:sym typeface="Helvetica"/>
                          </a:defRPr>
                        </a:pPr>
                        <a:endParaRPr>
                          <a:latin typeface="맑은 고딕" panose="020B0503020000020004" pitchFamily="50" charset="-127"/>
                          <a:ea typeface="맑은 고딕" panose="020B0503020000020004" pitchFamily="50" charset="-127"/>
                        </a:endParaRPr>
                      </a:p>
                    </a:txBody>
                    <a:tcPr marL="50800" marR="50800" marT="50800" marB="50800" anchor="ctr" horzOverflow="overflow">
                      <a:lnL>
                        <a:solidFill>
                          <a:srgbClr val="888889"/>
                        </a:solidFill>
                        <a:miter lim="400000"/>
                      </a:lnL>
                      <a:lnR>
                        <a:solidFill>
                          <a:srgbClr val="888889"/>
                        </a:solidFill>
                        <a:miter lim="400000"/>
                      </a:lnR>
                      <a:lnT w="15240">
                        <a:solidFill>
                          <a:srgbClr val="8B2622"/>
                        </a:solidFill>
                        <a:miter lim="400000"/>
                      </a:lnT>
                      <a:lnB>
                        <a:solidFill>
                          <a:srgbClr val="888889"/>
                        </a:solidFill>
                        <a:miter lim="400000"/>
                      </a:lnB>
                    </a:tcPr>
                  </a:tc>
                  <a:tc>
                    <a:txBody>
                      <a:bodyPr/>
                      <a:lstStyle/>
                      <a:p>
                        <a:pPr defTabSz="153656">
                          <a:defRPr sz="500">
                            <a:solidFill>
                              <a:srgbClr val="888889"/>
                            </a:solidFill>
                            <a:latin typeface="Helvetica"/>
                            <a:ea typeface="Helvetica"/>
                            <a:cs typeface="Helvetica"/>
                            <a:sym typeface="Helvetica"/>
                          </a:defRPr>
                        </a:pPr>
                        <a:endParaRPr>
                          <a:latin typeface="맑은 고딕" panose="020B0503020000020004" pitchFamily="50" charset="-127"/>
                          <a:ea typeface="맑은 고딕" panose="020B0503020000020004" pitchFamily="50" charset="-127"/>
                        </a:endParaRPr>
                      </a:p>
                    </a:txBody>
                    <a:tcPr marL="50800" marR="50800" marT="50800" marB="50800" anchor="ctr" horzOverflow="overflow">
                      <a:lnL>
                        <a:solidFill>
                          <a:srgbClr val="888889"/>
                        </a:solidFill>
                        <a:miter lim="400000"/>
                      </a:lnL>
                      <a:lnR w="15240">
                        <a:solidFill>
                          <a:srgbClr val="8B2622"/>
                        </a:solidFill>
                        <a:miter lim="400000"/>
                      </a:lnR>
                      <a:lnT w="15240">
                        <a:solidFill>
                          <a:srgbClr val="8B2622"/>
                        </a:solidFill>
                        <a:miter lim="400000"/>
                      </a:lnT>
                      <a:lnB>
                        <a:solidFill>
                          <a:srgbClr val="888889"/>
                        </a:solidFill>
                        <a:miter lim="400000"/>
                      </a:lnB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199914">
                  <a:tc>
                    <a:txBody>
                      <a:bodyPr/>
                      <a:lstStyle/>
                      <a:p>
                        <a:pPr defTabSz="153656">
                          <a:defRPr sz="500">
                            <a:solidFill>
                              <a:srgbClr val="888889"/>
                            </a:solidFill>
                            <a:latin typeface="Helvetica"/>
                            <a:ea typeface="Helvetica"/>
                            <a:cs typeface="Helvetica"/>
                            <a:sym typeface="Helvetica"/>
                          </a:defRPr>
                        </a:pPr>
                        <a:endParaRPr>
                          <a:latin typeface="맑은 고딕" panose="020B0503020000020004" pitchFamily="50" charset="-127"/>
                          <a:ea typeface="맑은 고딕" panose="020B0503020000020004" pitchFamily="50" charset="-127"/>
                        </a:endParaRPr>
                      </a:p>
                    </a:txBody>
                    <a:tcPr marL="50800" marR="50800" marT="50800" marB="50800" anchor="ctr" horzOverflow="overflow">
                      <a:lnL w="15240">
                        <a:solidFill>
                          <a:srgbClr val="8B2622"/>
                        </a:solidFill>
                        <a:miter lim="400000"/>
                      </a:lnL>
                      <a:lnR>
                        <a:solidFill>
                          <a:srgbClr val="888889"/>
                        </a:solidFill>
                        <a:miter lim="400000"/>
                      </a:lnR>
                      <a:lnT>
                        <a:solidFill>
                          <a:srgbClr val="888889"/>
                        </a:solidFill>
                        <a:miter lim="400000"/>
                      </a:lnT>
                      <a:lnB>
                        <a:solidFill>
                          <a:srgbClr val="888889"/>
                        </a:solidFill>
                        <a:miter lim="400000"/>
                      </a:lnB>
                    </a:tcPr>
                  </a:tc>
                  <a:tc>
                    <a:txBody>
                      <a:bodyPr/>
                      <a:lstStyle/>
                      <a:p>
                        <a:pPr defTabSz="153656">
                          <a:defRPr sz="1800"/>
                        </a:pPr>
                        <a:r>
                          <a:rPr lang="en-US" altLang="x-none" sz="500" b="1" dirty="0">
                            <a:solidFill>
                              <a:srgbClr val="888889"/>
                            </a:solidFill>
                            <a:latin typeface="맑은 고딕" panose="020B0503020000020004" pitchFamily="50" charset="-127"/>
                            <a:ea typeface="맑은 고딕" panose="020B0503020000020004" pitchFamily="50" charset="-127"/>
                            <a:cs typeface="Helvetica"/>
                            <a:sym typeface="Helvetica"/>
                          </a:rPr>
                          <a:t>I</a:t>
                        </a:r>
                        <a:r>
                          <a:rPr sz="500" b="1" dirty="0">
                            <a:solidFill>
                              <a:srgbClr val="888889"/>
                            </a:solidFill>
                            <a:latin typeface="맑은 고딕" panose="020B0503020000020004" pitchFamily="50" charset="-127"/>
                            <a:ea typeface="맑은 고딕" panose="020B0503020000020004" pitchFamily="50" charset="-127"/>
                            <a:cs typeface="Helvetica"/>
                            <a:sym typeface="Helvetica"/>
                          </a:rPr>
                          <a:t>dea 4</a:t>
                        </a:r>
                      </a:p>
                    </a:txBody>
                    <a:tcPr marL="50800" marR="50800" marT="50800" marB="50800" anchor="ctr" horzOverflow="overflow">
                      <a:lnL>
                        <a:solidFill>
                          <a:srgbClr val="888889"/>
                        </a:solidFill>
                        <a:miter lim="400000"/>
                      </a:lnL>
                      <a:lnR>
                        <a:solidFill>
                          <a:srgbClr val="888889"/>
                        </a:solidFill>
                        <a:miter lim="400000"/>
                      </a:lnR>
                      <a:lnT>
                        <a:solidFill>
                          <a:srgbClr val="888889"/>
                        </a:solidFill>
                        <a:miter lim="400000"/>
                      </a:lnT>
                      <a:lnB>
                        <a:solidFill>
                          <a:srgbClr val="888889"/>
                        </a:solidFill>
                        <a:miter lim="400000"/>
                      </a:lnB>
                      <a:solidFill>
                        <a:srgbClr val="8B2622">
                          <a:alpha val="30986"/>
                        </a:srgbClr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153656">
                          <a:defRPr sz="500">
                            <a:solidFill>
                              <a:srgbClr val="888889"/>
                            </a:solidFill>
                            <a:latin typeface="Helvetica"/>
                            <a:ea typeface="Helvetica"/>
                            <a:cs typeface="Helvetica"/>
                            <a:sym typeface="Helvetica"/>
                          </a:defRPr>
                        </a:pPr>
                        <a:endParaRPr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endParaRPr>
                      </a:p>
                    </a:txBody>
                    <a:tcPr marL="50800" marR="50800" marT="50800" marB="50800" anchor="ctr" horzOverflow="overflow">
                      <a:lnL>
                        <a:solidFill>
                          <a:srgbClr val="888889"/>
                        </a:solidFill>
                        <a:miter lim="400000"/>
                      </a:lnL>
                      <a:lnR w="15240">
                        <a:solidFill>
                          <a:srgbClr val="8B2622"/>
                        </a:solidFill>
                        <a:miter lim="400000"/>
                      </a:lnR>
                      <a:lnT>
                        <a:solidFill>
                          <a:srgbClr val="888889"/>
                        </a:solidFill>
                        <a:miter lim="400000"/>
                      </a:lnT>
                      <a:lnB>
                        <a:solidFill>
                          <a:srgbClr val="888889"/>
                        </a:solidFill>
                        <a:miter lim="400000"/>
                      </a:lnB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  <a:tr h="199914">
                  <a:tc>
                    <a:txBody>
                      <a:bodyPr/>
                      <a:lstStyle/>
                      <a:p>
                        <a:pPr defTabSz="153656">
                          <a:defRPr sz="500">
                            <a:solidFill>
                              <a:srgbClr val="888889"/>
                            </a:solidFill>
                            <a:latin typeface="Helvetica"/>
                            <a:ea typeface="Helvetica"/>
                            <a:cs typeface="Helvetica"/>
                            <a:sym typeface="Helvetica"/>
                          </a:defRPr>
                        </a:pPr>
                        <a:endParaRPr>
                          <a:latin typeface="맑은 고딕" panose="020B0503020000020004" pitchFamily="50" charset="-127"/>
                          <a:ea typeface="맑은 고딕" panose="020B0503020000020004" pitchFamily="50" charset="-127"/>
                        </a:endParaRPr>
                      </a:p>
                    </a:txBody>
                    <a:tcPr marL="50800" marR="50800" marT="50800" marB="50800" anchor="ctr" horzOverflow="overflow">
                      <a:lnL w="15240">
                        <a:solidFill>
                          <a:srgbClr val="8B2622"/>
                        </a:solidFill>
                        <a:miter lim="400000"/>
                      </a:lnL>
                      <a:lnR>
                        <a:solidFill>
                          <a:srgbClr val="888889"/>
                        </a:solidFill>
                        <a:miter lim="400000"/>
                      </a:lnR>
                      <a:lnT>
                        <a:solidFill>
                          <a:srgbClr val="888889"/>
                        </a:solidFill>
                        <a:miter lim="400000"/>
                      </a:lnT>
                      <a:lnB w="15240">
                        <a:solidFill>
                          <a:srgbClr val="8B2622"/>
                        </a:solidFill>
                        <a:miter lim="400000"/>
                      </a:lnB>
                    </a:tcPr>
                  </a:tc>
                  <a:tc>
                    <a:txBody>
                      <a:bodyPr/>
                      <a:lstStyle/>
                      <a:p>
                        <a:pPr defTabSz="153656">
                          <a:defRPr sz="500">
                            <a:solidFill>
                              <a:srgbClr val="888889"/>
                            </a:solidFill>
                            <a:latin typeface="Helvetica"/>
                            <a:ea typeface="Helvetica"/>
                            <a:cs typeface="Helvetica"/>
                            <a:sym typeface="Helvetica"/>
                          </a:defRPr>
                        </a:pPr>
                        <a:endParaRPr>
                          <a:latin typeface="맑은 고딕" panose="020B0503020000020004" pitchFamily="50" charset="-127"/>
                          <a:ea typeface="맑은 고딕" panose="020B0503020000020004" pitchFamily="50" charset="-127"/>
                        </a:endParaRPr>
                      </a:p>
                    </a:txBody>
                    <a:tcPr marL="50800" marR="50800" marT="50800" marB="50800" anchor="ctr" horzOverflow="overflow">
                      <a:lnL>
                        <a:solidFill>
                          <a:srgbClr val="888889"/>
                        </a:solidFill>
                        <a:miter lim="400000"/>
                      </a:lnL>
                      <a:lnR>
                        <a:solidFill>
                          <a:srgbClr val="888889"/>
                        </a:solidFill>
                        <a:miter lim="400000"/>
                      </a:lnR>
                      <a:lnT>
                        <a:solidFill>
                          <a:srgbClr val="888889"/>
                        </a:solidFill>
                        <a:miter lim="400000"/>
                      </a:lnT>
                      <a:lnB w="15240">
                        <a:solidFill>
                          <a:srgbClr val="8B2622"/>
                        </a:solidFill>
                        <a:miter lim="400000"/>
                      </a:lnB>
                    </a:tcPr>
                  </a:tc>
                  <a:tc>
                    <a:txBody>
                      <a:bodyPr/>
                      <a:lstStyle/>
                      <a:p>
                        <a:pPr defTabSz="153656">
                          <a:defRPr sz="500">
                            <a:solidFill>
                              <a:srgbClr val="888889"/>
                            </a:solidFill>
                            <a:latin typeface="Helvetica"/>
                            <a:ea typeface="Helvetica"/>
                            <a:cs typeface="Helvetica"/>
                            <a:sym typeface="Helvetica"/>
                          </a:defRPr>
                        </a:pPr>
                        <a:endParaRPr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endParaRPr>
                      </a:p>
                    </a:txBody>
                    <a:tcPr marL="50800" marR="50800" marT="50800" marB="50800" anchor="ctr" horzOverflow="overflow">
                      <a:lnL>
                        <a:solidFill>
                          <a:srgbClr val="888889"/>
                        </a:solidFill>
                        <a:miter lim="400000"/>
                      </a:lnL>
                      <a:lnR w="15240">
                        <a:solidFill>
                          <a:srgbClr val="8B2622"/>
                        </a:solidFill>
                        <a:miter lim="400000"/>
                      </a:lnR>
                      <a:lnT>
                        <a:solidFill>
                          <a:srgbClr val="888889"/>
                        </a:solidFill>
                        <a:miter lim="400000"/>
                      </a:lnT>
                      <a:lnB w="15240">
                        <a:solidFill>
                          <a:srgbClr val="8B2622"/>
                        </a:solidFill>
                        <a:miter lim="400000"/>
                      </a:lnB>
                    </a:tcPr>
                  </a:tc>
                  <a:extLst>
                    <a:ext uri="{0D108BD9-81ED-4DB2-BD59-A6C34878D82A}">
                      <a16:rowId xmlns:a16="http://schemas.microsoft.com/office/drawing/2014/main" xmlns="" val="10002"/>
                    </a:ext>
                  </a:extLst>
                </a:tr>
              </a:tbl>
            </a:graphicData>
          </a:graphic>
        </p:graphicFrame>
        <p:graphicFrame>
          <p:nvGraphicFramePr>
            <p:cNvPr id="265" name="표"/>
            <p:cNvGraphicFramePr/>
            <p:nvPr>
              <p:extLst>
                <p:ext uri="{D42A27DB-BD31-4B8C-83A1-F6EECF244321}">
                  <p14:modId xmlns:p14="http://schemas.microsoft.com/office/powerpoint/2010/main" val="2436778186"/>
                </p:ext>
              </p:extLst>
            </p:nvPr>
          </p:nvGraphicFramePr>
          <p:xfrm>
            <a:off x="3357995" y="752230"/>
            <a:ext cx="1460861" cy="599742"/>
          </p:xfrm>
          <a:graphic>
            <a:graphicData uri="http://schemas.openxmlformats.org/drawingml/2006/table">
              <a:tbl>
                <a:tblPr>
                  <a:tableStyleId>{4C3C2611-4C71-4FC5-86AE-919BDF0F9419}</a:tableStyleId>
                </a:tblPr>
                <a:tblGrid>
                  <a:gridCol w="486954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486954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  <a:gridCol w="486954">
                    <a:extLst>
                      <a:ext uri="{9D8B030D-6E8A-4147-A177-3AD203B41FA5}">
                        <a16:colId xmlns:a16="http://schemas.microsoft.com/office/drawing/2014/main" xmlns="" val="20002"/>
                      </a:ext>
                    </a:extLst>
                  </a:gridCol>
                </a:tblGrid>
                <a:tr h="199914">
                  <a:tc>
                    <a:txBody>
                      <a:bodyPr/>
                      <a:lstStyle/>
                      <a:p>
                        <a:pPr defTabSz="153656">
                          <a:defRPr sz="500">
                            <a:solidFill>
                              <a:srgbClr val="888889"/>
                            </a:solidFill>
                            <a:latin typeface="Helvetica"/>
                            <a:ea typeface="Helvetica"/>
                            <a:cs typeface="Helvetica"/>
                            <a:sym typeface="Helvetica"/>
                          </a:defRPr>
                        </a:pPr>
                        <a:endParaRPr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endParaRPr>
                      </a:p>
                    </a:txBody>
                    <a:tcPr marL="50800" marR="50800" marT="50800" marB="50800" anchor="ctr" horzOverflow="overflow">
                      <a:lnL w="15240">
                        <a:solidFill>
                          <a:srgbClr val="8B2622"/>
                        </a:solidFill>
                        <a:miter lim="400000"/>
                      </a:lnL>
                      <a:lnR>
                        <a:solidFill>
                          <a:srgbClr val="888889"/>
                        </a:solidFill>
                        <a:miter lim="400000"/>
                      </a:lnR>
                      <a:lnT w="15240">
                        <a:solidFill>
                          <a:srgbClr val="8B2622"/>
                        </a:solidFill>
                        <a:miter lim="400000"/>
                      </a:lnT>
                      <a:lnB>
                        <a:solidFill>
                          <a:srgbClr val="888889"/>
                        </a:solidFill>
                        <a:miter lim="400000"/>
                      </a:lnB>
                    </a:tcPr>
                  </a:tc>
                  <a:tc>
                    <a:txBody>
                      <a:bodyPr/>
                      <a:lstStyle/>
                      <a:p>
                        <a:pPr defTabSz="153656">
                          <a:defRPr sz="500">
                            <a:solidFill>
                              <a:srgbClr val="888889"/>
                            </a:solidFill>
                            <a:latin typeface="Helvetica"/>
                            <a:ea typeface="Helvetica"/>
                            <a:cs typeface="Helvetica"/>
                            <a:sym typeface="Helvetica"/>
                          </a:defRPr>
                        </a:pPr>
                        <a:endParaRPr>
                          <a:latin typeface="맑은 고딕" panose="020B0503020000020004" pitchFamily="50" charset="-127"/>
                          <a:ea typeface="맑은 고딕" panose="020B0503020000020004" pitchFamily="50" charset="-127"/>
                        </a:endParaRPr>
                      </a:p>
                    </a:txBody>
                    <a:tcPr marL="50800" marR="50800" marT="50800" marB="50800" anchor="ctr" horzOverflow="overflow">
                      <a:lnL>
                        <a:solidFill>
                          <a:srgbClr val="888889"/>
                        </a:solidFill>
                        <a:miter lim="400000"/>
                      </a:lnL>
                      <a:lnR>
                        <a:solidFill>
                          <a:srgbClr val="888889"/>
                        </a:solidFill>
                        <a:miter lim="400000"/>
                      </a:lnR>
                      <a:lnT w="15240">
                        <a:solidFill>
                          <a:srgbClr val="8B2622"/>
                        </a:solidFill>
                        <a:miter lim="400000"/>
                      </a:lnT>
                      <a:lnB>
                        <a:solidFill>
                          <a:srgbClr val="888889"/>
                        </a:solidFill>
                        <a:miter lim="400000"/>
                      </a:lnB>
                    </a:tcPr>
                  </a:tc>
                  <a:tc>
                    <a:txBody>
                      <a:bodyPr/>
                      <a:lstStyle/>
                      <a:p>
                        <a:pPr defTabSz="153656">
                          <a:defRPr sz="500">
                            <a:solidFill>
                              <a:srgbClr val="888889"/>
                            </a:solidFill>
                            <a:latin typeface="Helvetica"/>
                            <a:ea typeface="Helvetica"/>
                            <a:cs typeface="Helvetica"/>
                            <a:sym typeface="Helvetica"/>
                          </a:defRPr>
                        </a:pPr>
                        <a:endParaRPr>
                          <a:latin typeface="맑은 고딕" panose="020B0503020000020004" pitchFamily="50" charset="-127"/>
                          <a:ea typeface="맑은 고딕" panose="020B0503020000020004" pitchFamily="50" charset="-127"/>
                        </a:endParaRPr>
                      </a:p>
                    </a:txBody>
                    <a:tcPr marL="50800" marR="50800" marT="50800" marB="50800" anchor="ctr" horzOverflow="overflow">
                      <a:lnL>
                        <a:solidFill>
                          <a:srgbClr val="888889"/>
                        </a:solidFill>
                        <a:miter lim="400000"/>
                      </a:lnL>
                      <a:lnR w="15240">
                        <a:solidFill>
                          <a:srgbClr val="8B2622"/>
                        </a:solidFill>
                        <a:miter lim="400000"/>
                      </a:lnR>
                      <a:lnT w="15240">
                        <a:solidFill>
                          <a:srgbClr val="8B2622"/>
                        </a:solidFill>
                        <a:miter lim="400000"/>
                      </a:lnT>
                      <a:lnB>
                        <a:solidFill>
                          <a:srgbClr val="888889"/>
                        </a:solidFill>
                        <a:miter lim="400000"/>
                      </a:lnB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199914">
                  <a:tc>
                    <a:txBody>
                      <a:bodyPr/>
                      <a:lstStyle/>
                      <a:p>
                        <a:pPr defTabSz="153656">
                          <a:defRPr sz="500">
                            <a:solidFill>
                              <a:srgbClr val="888889"/>
                            </a:solidFill>
                            <a:latin typeface="Helvetica"/>
                            <a:ea typeface="Helvetica"/>
                            <a:cs typeface="Helvetica"/>
                            <a:sym typeface="Helvetica"/>
                          </a:defRPr>
                        </a:pPr>
                        <a:endParaRPr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endParaRPr>
                      </a:p>
                    </a:txBody>
                    <a:tcPr marL="50800" marR="50800" marT="50800" marB="50800" anchor="ctr" horzOverflow="overflow">
                      <a:lnL w="15240">
                        <a:solidFill>
                          <a:srgbClr val="8B2622"/>
                        </a:solidFill>
                        <a:miter lim="400000"/>
                      </a:lnL>
                      <a:lnR>
                        <a:solidFill>
                          <a:srgbClr val="888889"/>
                        </a:solidFill>
                        <a:miter lim="400000"/>
                      </a:lnR>
                      <a:lnT>
                        <a:solidFill>
                          <a:srgbClr val="888889"/>
                        </a:solidFill>
                        <a:miter lim="400000"/>
                      </a:lnT>
                      <a:lnB>
                        <a:solidFill>
                          <a:srgbClr val="888889"/>
                        </a:solidFill>
                        <a:miter lim="400000"/>
                      </a:lnB>
                    </a:tcPr>
                  </a:tc>
                  <a:tc>
                    <a:txBody>
                      <a:bodyPr/>
                      <a:lstStyle/>
                      <a:p>
                        <a:pPr defTabSz="153656">
                          <a:defRPr sz="1800"/>
                        </a:pPr>
                        <a:r>
                          <a:rPr lang="en-US" altLang="x-none" sz="500" b="1" dirty="0">
                            <a:solidFill>
                              <a:srgbClr val="888889"/>
                            </a:solidFill>
                            <a:latin typeface="맑은 고딕" panose="020B0503020000020004" pitchFamily="50" charset="-127"/>
                            <a:ea typeface="맑은 고딕" panose="020B0503020000020004" pitchFamily="50" charset="-127"/>
                            <a:cs typeface="Helvetica"/>
                            <a:sym typeface="Helvetica"/>
                          </a:rPr>
                          <a:t>I</a:t>
                        </a:r>
                        <a:r>
                          <a:rPr sz="500" b="1" dirty="0">
                            <a:solidFill>
                              <a:srgbClr val="888889"/>
                            </a:solidFill>
                            <a:latin typeface="맑은 고딕" panose="020B0503020000020004" pitchFamily="50" charset="-127"/>
                            <a:ea typeface="맑은 고딕" panose="020B0503020000020004" pitchFamily="50" charset="-127"/>
                            <a:cs typeface="Helvetica"/>
                            <a:sym typeface="Helvetica"/>
                          </a:rPr>
                          <a:t>dea 5</a:t>
                        </a:r>
                      </a:p>
                    </a:txBody>
                    <a:tcPr marL="50800" marR="50800" marT="50800" marB="50800" anchor="ctr" horzOverflow="overflow">
                      <a:lnL>
                        <a:solidFill>
                          <a:srgbClr val="888889"/>
                        </a:solidFill>
                        <a:miter lim="400000"/>
                      </a:lnL>
                      <a:lnR>
                        <a:solidFill>
                          <a:srgbClr val="888889"/>
                        </a:solidFill>
                        <a:miter lim="400000"/>
                      </a:lnR>
                      <a:lnT>
                        <a:solidFill>
                          <a:srgbClr val="888889"/>
                        </a:solidFill>
                        <a:miter lim="400000"/>
                      </a:lnT>
                      <a:lnB>
                        <a:solidFill>
                          <a:srgbClr val="888889"/>
                        </a:solidFill>
                        <a:miter lim="400000"/>
                      </a:lnB>
                      <a:solidFill>
                        <a:srgbClr val="8B2622">
                          <a:alpha val="30986"/>
                        </a:srgbClr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153656">
                          <a:defRPr sz="500">
                            <a:solidFill>
                              <a:srgbClr val="888889"/>
                            </a:solidFill>
                            <a:latin typeface="Helvetica"/>
                            <a:ea typeface="Helvetica"/>
                            <a:cs typeface="Helvetica"/>
                            <a:sym typeface="Helvetica"/>
                          </a:defRPr>
                        </a:pPr>
                        <a:endParaRPr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endParaRPr>
                      </a:p>
                    </a:txBody>
                    <a:tcPr marL="50800" marR="50800" marT="50800" marB="50800" anchor="ctr" horzOverflow="overflow">
                      <a:lnL>
                        <a:solidFill>
                          <a:srgbClr val="888889"/>
                        </a:solidFill>
                        <a:miter lim="400000"/>
                      </a:lnL>
                      <a:lnR w="15240">
                        <a:solidFill>
                          <a:srgbClr val="8B2622"/>
                        </a:solidFill>
                        <a:miter lim="400000"/>
                      </a:lnR>
                      <a:lnT>
                        <a:solidFill>
                          <a:srgbClr val="888889"/>
                        </a:solidFill>
                        <a:miter lim="400000"/>
                      </a:lnT>
                      <a:lnB>
                        <a:solidFill>
                          <a:srgbClr val="888889"/>
                        </a:solidFill>
                        <a:miter lim="400000"/>
                      </a:lnB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  <a:tr h="199914">
                  <a:tc>
                    <a:txBody>
                      <a:bodyPr/>
                      <a:lstStyle/>
                      <a:p>
                        <a:pPr defTabSz="153656">
                          <a:defRPr sz="500">
                            <a:solidFill>
                              <a:srgbClr val="888889"/>
                            </a:solidFill>
                            <a:latin typeface="Helvetica"/>
                            <a:ea typeface="Helvetica"/>
                            <a:cs typeface="Helvetica"/>
                            <a:sym typeface="Helvetica"/>
                          </a:defRPr>
                        </a:pPr>
                        <a:endParaRPr>
                          <a:latin typeface="맑은 고딕" panose="020B0503020000020004" pitchFamily="50" charset="-127"/>
                          <a:ea typeface="맑은 고딕" panose="020B0503020000020004" pitchFamily="50" charset="-127"/>
                        </a:endParaRPr>
                      </a:p>
                    </a:txBody>
                    <a:tcPr marL="50800" marR="50800" marT="50800" marB="50800" anchor="ctr" horzOverflow="overflow">
                      <a:lnL w="15240">
                        <a:solidFill>
                          <a:srgbClr val="8B2622"/>
                        </a:solidFill>
                        <a:miter lim="400000"/>
                      </a:lnL>
                      <a:lnR>
                        <a:solidFill>
                          <a:srgbClr val="888889"/>
                        </a:solidFill>
                        <a:miter lim="400000"/>
                      </a:lnR>
                      <a:lnT>
                        <a:solidFill>
                          <a:srgbClr val="888889"/>
                        </a:solidFill>
                        <a:miter lim="400000"/>
                      </a:lnT>
                      <a:lnB w="15240">
                        <a:solidFill>
                          <a:srgbClr val="8B2622"/>
                        </a:solidFill>
                        <a:miter lim="400000"/>
                      </a:lnB>
                    </a:tcPr>
                  </a:tc>
                  <a:tc>
                    <a:txBody>
                      <a:bodyPr/>
                      <a:lstStyle/>
                      <a:p>
                        <a:pPr defTabSz="153656">
                          <a:defRPr sz="500">
                            <a:solidFill>
                              <a:srgbClr val="888889"/>
                            </a:solidFill>
                            <a:latin typeface="Helvetica"/>
                            <a:ea typeface="Helvetica"/>
                            <a:cs typeface="Helvetica"/>
                            <a:sym typeface="Helvetica"/>
                          </a:defRPr>
                        </a:pPr>
                        <a:endParaRPr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endParaRPr>
                      </a:p>
                    </a:txBody>
                    <a:tcPr marL="50800" marR="50800" marT="50800" marB="50800" anchor="ctr" horzOverflow="overflow">
                      <a:lnL>
                        <a:solidFill>
                          <a:srgbClr val="888889"/>
                        </a:solidFill>
                        <a:miter lim="400000"/>
                      </a:lnL>
                      <a:lnR>
                        <a:solidFill>
                          <a:srgbClr val="888889"/>
                        </a:solidFill>
                        <a:miter lim="400000"/>
                      </a:lnR>
                      <a:lnT>
                        <a:solidFill>
                          <a:srgbClr val="888889"/>
                        </a:solidFill>
                        <a:miter lim="400000"/>
                      </a:lnT>
                      <a:lnB w="15240">
                        <a:solidFill>
                          <a:srgbClr val="8B2622"/>
                        </a:solidFill>
                        <a:miter lim="400000"/>
                      </a:lnB>
                    </a:tcPr>
                  </a:tc>
                  <a:tc>
                    <a:txBody>
                      <a:bodyPr/>
                      <a:lstStyle/>
                      <a:p>
                        <a:pPr defTabSz="153656">
                          <a:defRPr sz="500">
                            <a:solidFill>
                              <a:srgbClr val="888889"/>
                            </a:solidFill>
                            <a:latin typeface="Helvetica"/>
                            <a:ea typeface="Helvetica"/>
                            <a:cs typeface="Helvetica"/>
                            <a:sym typeface="Helvetica"/>
                          </a:defRPr>
                        </a:pPr>
                        <a:endParaRPr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endParaRPr>
                      </a:p>
                    </a:txBody>
                    <a:tcPr marL="50800" marR="50800" marT="50800" marB="50800" anchor="ctr" horzOverflow="overflow">
                      <a:lnL>
                        <a:solidFill>
                          <a:srgbClr val="888889"/>
                        </a:solidFill>
                        <a:miter lim="400000"/>
                      </a:lnL>
                      <a:lnR w="15240">
                        <a:solidFill>
                          <a:srgbClr val="8B2622"/>
                        </a:solidFill>
                        <a:miter lim="400000"/>
                      </a:lnR>
                      <a:lnT>
                        <a:solidFill>
                          <a:srgbClr val="888889"/>
                        </a:solidFill>
                        <a:miter lim="400000"/>
                      </a:lnT>
                      <a:lnB w="15240">
                        <a:solidFill>
                          <a:srgbClr val="8B2622"/>
                        </a:solidFill>
                        <a:miter lim="400000"/>
                      </a:lnB>
                    </a:tcPr>
                  </a:tc>
                  <a:extLst>
                    <a:ext uri="{0D108BD9-81ED-4DB2-BD59-A6C34878D82A}">
                      <a16:rowId xmlns:a16="http://schemas.microsoft.com/office/drawing/2014/main" xmlns="" val="10002"/>
                    </a:ext>
                  </a:extLst>
                </a:tr>
              </a:tbl>
            </a:graphicData>
          </a:graphic>
        </p:graphicFrame>
        <p:graphicFrame>
          <p:nvGraphicFramePr>
            <p:cNvPr id="266" name="표"/>
            <p:cNvGraphicFramePr/>
            <p:nvPr>
              <p:extLst>
                <p:ext uri="{D42A27DB-BD31-4B8C-83A1-F6EECF244321}">
                  <p14:modId xmlns:p14="http://schemas.microsoft.com/office/powerpoint/2010/main" val="2675825682"/>
                </p:ext>
              </p:extLst>
            </p:nvPr>
          </p:nvGraphicFramePr>
          <p:xfrm>
            <a:off x="1683875" y="0"/>
            <a:ext cx="1468007" cy="597045"/>
          </p:xfrm>
          <a:graphic>
            <a:graphicData uri="http://schemas.openxmlformats.org/drawingml/2006/table">
              <a:tbl>
                <a:tblPr>
                  <a:tableStyleId>{4C3C2611-4C71-4FC5-86AE-919BDF0F9419}</a:tableStyleId>
                </a:tblPr>
                <a:tblGrid>
                  <a:gridCol w="489336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48933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  <a:gridCol w="489336">
                    <a:extLst>
                      <a:ext uri="{9D8B030D-6E8A-4147-A177-3AD203B41FA5}">
                        <a16:colId xmlns:a16="http://schemas.microsoft.com/office/drawing/2014/main" xmlns="" val="20002"/>
                      </a:ext>
                    </a:extLst>
                  </a:gridCol>
                </a:tblGrid>
                <a:tr h="199015">
                  <a:tc>
                    <a:txBody>
                      <a:bodyPr/>
                      <a:lstStyle/>
                      <a:p>
                        <a:pPr defTabSz="153656">
                          <a:defRPr sz="500" b="1">
                            <a:solidFill>
                              <a:srgbClr val="888889"/>
                            </a:solidFill>
                            <a:latin typeface="Helvetica"/>
                            <a:ea typeface="Helvetica"/>
                            <a:cs typeface="Helvetica"/>
                            <a:sym typeface="Helvetica"/>
                          </a:defRPr>
                        </a:pPr>
                        <a:endParaRPr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endParaRPr>
                      </a:p>
                    </a:txBody>
                    <a:tcPr marL="50800" marR="50800" marT="50800" marB="50800" anchor="ctr" horzOverflow="overflow">
                      <a:lnL w="15240">
                        <a:solidFill>
                          <a:srgbClr val="8B2622"/>
                        </a:solidFill>
                        <a:miter lim="400000"/>
                      </a:lnL>
                      <a:lnR>
                        <a:solidFill>
                          <a:srgbClr val="888889"/>
                        </a:solidFill>
                        <a:miter lim="400000"/>
                      </a:lnR>
                      <a:lnT w="15240">
                        <a:solidFill>
                          <a:srgbClr val="8B2622"/>
                        </a:solidFill>
                        <a:miter lim="400000"/>
                      </a:lnT>
                      <a:lnB>
                        <a:solidFill>
                          <a:srgbClr val="888889"/>
                        </a:solidFill>
                        <a:miter lim="400000"/>
                      </a:lnB>
                    </a:tcPr>
                  </a:tc>
                  <a:tc>
                    <a:txBody>
                      <a:bodyPr/>
                      <a:lstStyle/>
                      <a:p>
                        <a:pPr defTabSz="153656">
                          <a:defRPr sz="500" b="1">
                            <a:solidFill>
                              <a:srgbClr val="888889"/>
                            </a:solidFill>
                            <a:latin typeface="Helvetica"/>
                            <a:ea typeface="Helvetica"/>
                            <a:cs typeface="Helvetica"/>
                            <a:sym typeface="Helvetica"/>
                          </a:defRPr>
                        </a:pPr>
                        <a:endParaRPr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endParaRPr>
                      </a:p>
                    </a:txBody>
                    <a:tcPr marL="50800" marR="50800" marT="50800" marB="50800" anchor="ctr" horzOverflow="overflow">
                      <a:lnL>
                        <a:solidFill>
                          <a:srgbClr val="888889"/>
                        </a:solidFill>
                        <a:miter lim="400000"/>
                      </a:lnL>
                      <a:lnR>
                        <a:solidFill>
                          <a:srgbClr val="888889"/>
                        </a:solidFill>
                        <a:miter lim="400000"/>
                      </a:lnR>
                      <a:lnT w="15240">
                        <a:solidFill>
                          <a:srgbClr val="8B2622"/>
                        </a:solidFill>
                        <a:miter lim="400000"/>
                      </a:lnT>
                      <a:lnB>
                        <a:solidFill>
                          <a:srgbClr val="888889"/>
                        </a:solidFill>
                        <a:miter lim="400000"/>
                      </a:lnB>
                    </a:tcPr>
                  </a:tc>
                  <a:tc>
                    <a:txBody>
                      <a:bodyPr/>
                      <a:lstStyle/>
                      <a:p>
                        <a:pPr defTabSz="153656">
                          <a:defRPr sz="500" b="1">
                            <a:solidFill>
                              <a:srgbClr val="888889"/>
                            </a:solidFill>
                            <a:latin typeface="Helvetica"/>
                            <a:ea typeface="Helvetica"/>
                            <a:cs typeface="Helvetica"/>
                            <a:sym typeface="Helvetica"/>
                          </a:defRPr>
                        </a:pPr>
                        <a:endParaRPr>
                          <a:latin typeface="맑은 고딕" panose="020B0503020000020004" pitchFamily="50" charset="-127"/>
                          <a:ea typeface="맑은 고딕" panose="020B0503020000020004" pitchFamily="50" charset="-127"/>
                        </a:endParaRPr>
                      </a:p>
                    </a:txBody>
                    <a:tcPr marL="50800" marR="50800" marT="50800" marB="50800" anchor="ctr" horzOverflow="overflow">
                      <a:lnL>
                        <a:solidFill>
                          <a:srgbClr val="888889"/>
                        </a:solidFill>
                        <a:miter lim="400000"/>
                      </a:lnL>
                      <a:lnR w="15240">
                        <a:solidFill>
                          <a:srgbClr val="8B2622"/>
                        </a:solidFill>
                        <a:miter lim="400000"/>
                      </a:lnR>
                      <a:lnT w="15240">
                        <a:solidFill>
                          <a:srgbClr val="8B2622"/>
                        </a:solidFill>
                        <a:miter lim="400000"/>
                      </a:lnT>
                      <a:lnB>
                        <a:solidFill>
                          <a:srgbClr val="888889"/>
                        </a:solidFill>
                        <a:miter lim="400000"/>
                      </a:lnB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199015">
                  <a:tc>
                    <a:txBody>
                      <a:bodyPr/>
                      <a:lstStyle/>
                      <a:p>
                        <a:pPr defTabSz="153656">
                          <a:defRPr sz="500" b="1">
                            <a:solidFill>
                              <a:srgbClr val="888889"/>
                            </a:solidFill>
                            <a:latin typeface="Helvetica"/>
                            <a:ea typeface="Helvetica"/>
                            <a:cs typeface="Helvetica"/>
                            <a:sym typeface="Helvetica"/>
                          </a:defRPr>
                        </a:pPr>
                        <a:endParaRPr>
                          <a:latin typeface="맑은 고딕" panose="020B0503020000020004" pitchFamily="50" charset="-127"/>
                          <a:ea typeface="맑은 고딕" panose="020B0503020000020004" pitchFamily="50" charset="-127"/>
                        </a:endParaRPr>
                      </a:p>
                    </a:txBody>
                    <a:tcPr marL="50800" marR="50800" marT="50800" marB="50800" anchor="ctr" horzOverflow="overflow">
                      <a:lnL w="15240">
                        <a:solidFill>
                          <a:srgbClr val="8B2622"/>
                        </a:solidFill>
                        <a:miter lim="400000"/>
                      </a:lnL>
                      <a:lnR>
                        <a:solidFill>
                          <a:srgbClr val="888889"/>
                        </a:solidFill>
                        <a:miter lim="400000"/>
                      </a:lnR>
                      <a:lnT>
                        <a:solidFill>
                          <a:srgbClr val="888889"/>
                        </a:solidFill>
                        <a:miter lim="400000"/>
                      </a:lnT>
                      <a:lnB>
                        <a:solidFill>
                          <a:srgbClr val="888889"/>
                        </a:solidFill>
                        <a:miter lim="400000"/>
                      </a:lnB>
                    </a:tcPr>
                  </a:tc>
                  <a:tc>
                    <a:txBody>
                      <a:bodyPr/>
                      <a:lstStyle/>
                      <a:p>
                        <a:pPr defTabSz="153656">
                          <a:defRPr sz="1800"/>
                        </a:pPr>
                        <a:r>
                          <a:rPr lang="en-US" altLang="x-none" sz="500" b="1" dirty="0">
                            <a:solidFill>
                              <a:srgbClr val="888889"/>
                            </a:solidFill>
                            <a:latin typeface="맑은 고딕" panose="020B0503020000020004" pitchFamily="50" charset="-127"/>
                            <a:ea typeface="맑은 고딕" panose="020B0503020000020004" pitchFamily="50" charset="-127"/>
                            <a:cs typeface="Helvetica"/>
                            <a:sym typeface="Helvetica"/>
                          </a:rPr>
                          <a:t>I</a:t>
                        </a:r>
                        <a:r>
                          <a:rPr sz="500" b="1" dirty="0">
                            <a:solidFill>
                              <a:srgbClr val="888889"/>
                            </a:solidFill>
                            <a:latin typeface="맑은 고딕" panose="020B0503020000020004" pitchFamily="50" charset="-127"/>
                            <a:ea typeface="맑은 고딕" panose="020B0503020000020004" pitchFamily="50" charset="-127"/>
                            <a:cs typeface="Helvetica"/>
                            <a:sym typeface="Helvetica"/>
                          </a:rPr>
                          <a:t>dea 2</a:t>
                        </a:r>
                      </a:p>
                    </a:txBody>
                    <a:tcPr marL="50800" marR="50800" marT="50800" marB="50800" anchor="ctr" horzOverflow="overflow">
                      <a:lnL>
                        <a:solidFill>
                          <a:srgbClr val="888889"/>
                        </a:solidFill>
                        <a:miter lim="400000"/>
                      </a:lnL>
                      <a:lnR>
                        <a:solidFill>
                          <a:srgbClr val="888889"/>
                        </a:solidFill>
                        <a:miter lim="400000"/>
                      </a:lnR>
                      <a:lnT>
                        <a:solidFill>
                          <a:srgbClr val="888889"/>
                        </a:solidFill>
                        <a:miter lim="400000"/>
                      </a:lnT>
                      <a:lnB>
                        <a:solidFill>
                          <a:srgbClr val="888889"/>
                        </a:solidFill>
                        <a:miter lim="400000"/>
                      </a:lnB>
                      <a:solidFill>
                        <a:srgbClr val="8B2622">
                          <a:alpha val="30986"/>
                        </a:srgbClr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153656">
                          <a:defRPr sz="500" b="1">
                            <a:solidFill>
                              <a:srgbClr val="888889"/>
                            </a:solidFill>
                            <a:latin typeface="Helvetica"/>
                            <a:ea typeface="Helvetica"/>
                            <a:cs typeface="Helvetica"/>
                            <a:sym typeface="Helvetica"/>
                          </a:defRPr>
                        </a:pPr>
                        <a:endParaRPr>
                          <a:latin typeface="맑은 고딕" panose="020B0503020000020004" pitchFamily="50" charset="-127"/>
                          <a:ea typeface="맑은 고딕" panose="020B0503020000020004" pitchFamily="50" charset="-127"/>
                        </a:endParaRPr>
                      </a:p>
                    </a:txBody>
                    <a:tcPr marL="50800" marR="50800" marT="50800" marB="50800" anchor="ctr" horzOverflow="overflow">
                      <a:lnL>
                        <a:solidFill>
                          <a:srgbClr val="888889"/>
                        </a:solidFill>
                        <a:miter lim="400000"/>
                      </a:lnL>
                      <a:lnR w="15240">
                        <a:solidFill>
                          <a:srgbClr val="8B2622"/>
                        </a:solidFill>
                        <a:miter lim="400000"/>
                      </a:lnR>
                      <a:lnT>
                        <a:solidFill>
                          <a:srgbClr val="888889"/>
                        </a:solidFill>
                        <a:miter lim="400000"/>
                      </a:lnT>
                      <a:lnB>
                        <a:solidFill>
                          <a:srgbClr val="888889"/>
                        </a:solidFill>
                        <a:miter lim="400000"/>
                      </a:lnB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  <a:tr h="199015">
                  <a:tc>
                    <a:txBody>
                      <a:bodyPr/>
                      <a:lstStyle/>
                      <a:p>
                        <a:pPr defTabSz="153656">
                          <a:defRPr sz="500" b="1">
                            <a:solidFill>
                              <a:srgbClr val="888889"/>
                            </a:solidFill>
                            <a:latin typeface="Helvetica"/>
                            <a:ea typeface="Helvetica"/>
                            <a:cs typeface="Helvetica"/>
                            <a:sym typeface="Helvetica"/>
                          </a:defRPr>
                        </a:pPr>
                        <a:endParaRPr>
                          <a:latin typeface="맑은 고딕" panose="020B0503020000020004" pitchFamily="50" charset="-127"/>
                          <a:ea typeface="맑은 고딕" panose="020B0503020000020004" pitchFamily="50" charset="-127"/>
                        </a:endParaRPr>
                      </a:p>
                    </a:txBody>
                    <a:tcPr marL="50800" marR="50800" marT="50800" marB="50800" anchor="ctr" horzOverflow="overflow">
                      <a:lnL w="15240">
                        <a:solidFill>
                          <a:srgbClr val="8B2622"/>
                        </a:solidFill>
                        <a:miter lim="400000"/>
                      </a:lnL>
                      <a:lnR>
                        <a:solidFill>
                          <a:srgbClr val="888889"/>
                        </a:solidFill>
                        <a:miter lim="400000"/>
                      </a:lnR>
                      <a:lnT>
                        <a:solidFill>
                          <a:srgbClr val="888889"/>
                        </a:solidFill>
                        <a:miter lim="400000"/>
                      </a:lnT>
                      <a:lnB w="15240">
                        <a:solidFill>
                          <a:srgbClr val="8B2622"/>
                        </a:solidFill>
                        <a:miter lim="400000"/>
                      </a:lnB>
                    </a:tcPr>
                  </a:tc>
                  <a:tc>
                    <a:txBody>
                      <a:bodyPr/>
                      <a:lstStyle/>
                      <a:p>
                        <a:pPr defTabSz="153656">
                          <a:defRPr sz="500" b="1">
                            <a:solidFill>
                              <a:srgbClr val="888889"/>
                            </a:solidFill>
                            <a:latin typeface="Helvetica"/>
                            <a:ea typeface="Helvetica"/>
                            <a:cs typeface="Helvetica"/>
                            <a:sym typeface="Helvetica"/>
                          </a:defRPr>
                        </a:pPr>
                        <a:endParaRPr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endParaRPr>
                      </a:p>
                    </a:txBody>
                    <a:tcPr marL="50800" marR="50800" marT="50800" marB="50800" anchor="ctr" horzOverflow="overflow">
                      <a:lnL>
                        <a:solidFill>
                          <a:srgbClr val="888889"/>
                        </a:solidFill>
                        <a:miter lim="400000"/>
                      </a:lnL>
                      <a:lnR>
                        <a:solidFill>
                          <a:srgbClr val="888889"/>
                        </a:solidFill>
                        <a:miter lim="400000"/>
                      </a:lnR>
                      <a:lnT>
                        <a:solidFill>
                          <a:srgbClr val="888889"/>
                        </a:solidFill>
                        <a:miter lim="400000"/>
                      </a:lnT>
                      <a:lnB w="15240">
                        <a:solidFill>
                          <a:srgbClr val="8B2622"/>
                        </a:solidFill>
                        <a:miter lim="400000"/>
                      </a:lnB>
                    </a:tcPr>
                  </a:tc>
                  <a:tc>
                    <a:txBody>
                      <a:bodyPr/>
                      <a:lstStyle/>
                      <a:p>
                        <a:pPr defTabSz="153656">
                          <a:defRPr sz="500" b="1">
                            <a:solidFill>
                              <a:srgbClr val="888889"/>
                            </a:solidFill>
                            <a:latin typeface="Helvetica"/>
                            <a:ea typeface="Helvetica"/>
                            <a:cs typeface="Helvetica"/>
                            <a:sym typeface="Helvetica"/>
                          </a:defRPr>
                        </a:pPr>
                        <a:endParaRPr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endParaRPr>
                      </a:p>
                    </a:txBody>
                    <a:tcPr marL="50800" marR="50800" marT="50800" marB="50800" anchor="ctr" horzOverflow="overflow">
                      <a:lnL>
                        <a:solidFill>
                          <a:srgbClr val="888889"/>
                        </a:solidFill>
                        <a:miter lim="400000"/>
                      </a:lnL>
                      <a:lnR w="15240">
                        <a:solidFill>
                          <a:srgbClr val="8B2622"/>
                        </a:solidFill>
                        <a:miter lim="400000"/>
                      </a:lnR>
                      <a:lnT>
                        <a:solidFill>
                          <a:srgbClr val="888889"/>
                        </a:solidFill>
                        <a:miter lim="400000"/>
                      </a:lnT>
                      <a:lnB w="15240">
                        <a:solidFill>
                          <a:srgbClr val="8B2622"/>
                        </a:solidFill>
                        <a:miter lim="400000"/>
                      </a:lnB>
                    </a:tcPr>
                  </a:tc>
                  <a:extLst>
                    <a:ext uri="{0D108BD9-81ED-4DB2-BD59-A6C34878D82A}">
                      <a16:rowId xmlns:a16="http://schemas.microsoft.com/office/drawing/2014/main" xmlns="" val="10002"/>
                    </a:ext>
                  </a:extLst>
                </a:tr>
              </a:tbl>
            </a:graphicData>
          </a:graphic>
        </p:graphicFrame>
        <p:graphicFrame>
          <p:nvGraphicFramePr>
            <p:cNvPr id="267" name="표"/>
            <p:cNvGraphicFramePr/>
            <p:nvPr>
              <p:extLst>
                <p:ext uri="{D42A27DB-BD31-4B8C-83A1-F6EECF244321}">
                  <p14:modId xmlns:p14="http://schemas.microsoft.com/office/powerpoint/2010/main" val="2256145849"/>
                </p:ext>
              </p:extLst>
            </p:nvPr>
          </p:nvGraphicFramePr>
          <p:xfrm>
            <a:off x="0" y="0"/>
            <a:ext cx="1468007" cy="597045"/>
          </p:xfrm>
          <a:graphic>
            <a:graphicData uri="http://schemas.openxmlformats.org/drawingml/2006/table">
              <a:tbl>
                <a:tblPr>
                  <a:tableStyleId>{4C3C2611-4C71-4FC5-86AE-919BDF0F9419}</a:tableStyleId>
                </a:tblPr>
                <a:tblGrid>
                  <a:gridCol w="489336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48933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  <a:gridCol w="489336">
                    <a:extLst>
                      <a:ext uri="{9D8B030D-6E8A-4147-A177-3AD203B41FA5}">
                        <a16:colId xmlns:a16="http://schemas.microsoft.com/office/drawing/2014/main" xmlns="" val="20002"/>
                      </a:ext>
                    </a:extLst>
                  </a:gridCol>
                </a:tblGrid>
                <a:tr h="199015">
                  <a:tc>
                    <a:txBody>
                      <a:bodyPr/>
                      <a:lstStyle/>
                      <a:p>
                        <a:pPr defTabSz="153656">
                          <a:defRPr sz="500" b="1">
                            <a:solidFill>
                              <a:srgbClr val="888889"/>
                            </a:solidFill>
                            <a:latin typeface="Helvetica"/>
                            <a:ea typeface="Helvetica"/>
                            <a:cs typeface="Helvetica"/>
                            <a:sym typeface="Helvetica"/>
                          </a:defRPr>
                        </a:pPr>
                        <a:endParaRPr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endParaRPr>
                      </a:p>
                    </a:txBody>
                    <a:tcPr marL="50800" marR="50800" marT="50800" marB="50800" anchor="ctr" horzOverflow="overflow">
                      <a:lnL w="15240">
                        <a:solidFill>
                          <a:srgbClr val="8B2622"/>
                        </a:solidFill>
                        <a:miter lim="400000"/>
                      </a:lnL>
                      <a:lnR>
                        <a:solidFill>
                          <a:srgbClr val="888889"/>
                        </a:solidFill>
                        <a:miter lim="400000"/>
                      </a:lnR>
                      <a:lnT w="15240">
                        <a:solidFill>
                          <a:srgbClr val="8B2622"/>
                        </a:solidFill>
                        <a:miter lim="400000"/>
                      </a:lnT>
                      <a:lnB>
                        <a:solidFill>
                          <a:srgbClr val="888889"/>
                        </a:solidFill>
                        <a:miter lim="400000"/>
                      </a:lnB>
                    </a:tcPr>
                  </a:tc>
                  <a:tc>
                    <a:txBody>
                      <a:bodyPr/>
                      <a:lstStyle/>
                      <a:p>
                        <a:pPr defTabSz="153656">
                          <a:defRPr sz="500" b="1">
                            <a:solidFill>
                              <a:srgbClr val="888889"/>
                            </a:solidFill>
                            <a:latin typeface="Helvetica"/>
                            <a:ea typeface="Helvetica"/>
                            <a:cs typeface="Helvetica"/>
                            <a:sym typeface="Helvetica"/>
                          </a:defRPr>
                        </a:pPr>
                        <a:endParaRPr>
                          <a:latin typeface="맑은 고딕" panose="020B0503020000020004" pitchFamily="50" charset="-127"/>
                          <a:ea typeface="맑은 고딕" panose="020B0503020000020004" pitchFamily="50" charset="-127"/>
                        </a:endParaRPr>
                      </a:p>
                    </a:txBody>
                    <a:tcPr marL="50800" marR="50800" marT="50800" marB="50800" anchor="ctr" horzOverflow="overflow">
                      <a:lnL>
                        <a:solidFill>
                          <a:srgbClr val="888889"/>
                        </a:solidFill>
                        <a:miter lim="400000"/>
                      </a:lnL>
                      <a:lnR>
                        <a:solidFill>
                          <a:srgbClr val="888889"/>
                        </a:solidFill>
                        <a:miter lim="400000"/>
                      </a:lnR>
                      <a:lnT w="15240">
                        <a:solidFill>
                          <a:srgbClr val="8B2622"/>
                        </a:solidFill>
                        <a:miter lim="400000"/>
                      </a:lnT>
                      <a:lnB>
                        <a:solidFill>
                          <a:srgbClr val="888889"/>
                        </a:solidFill>
                        <a:miter lim="400000"/>
                      </a:lnB>
                    </a:tcPr>
                  </a:tc>
                  <a:tc>
                    <a:txBody>
                      <a:bodyPr/>
                      <a:lstStyle/>
                      <a:p>
                        <a:pPr defTabSz="153656">
                          <a:defRPr sz="500" b="1">
                            <a:solidFill>
                              <a:srgbClr val="888889"/>
                            </a:solidFill>
                            <a:latin typeface="Helvetica"/>
                            <a:ea typeface="Helvetica"/>
                            <a:cs typeface="Helvetica"/>
                            <a:sym typeface="Helvetica"/>
                          </a:defRPr>
                        </a:pPr>
                        <a:endParaRPr>
                          <a:latin typeface="맑은 고딕" panose="020B0503020000020004" pitchFamily="50" charset="-127"/>
                          <a:ea typeface="맑은 고딕" panose="020B0503020000020004" pitchFamily="50" charset="-127"/>
                        </a:endParaRPr>
                      </a:p>
                    </a:txBody>
                    <a:tcPr marL="50800" marR="50800" marT="50800" marB="50800" anchor="ctr" horzOverflow="overflow">
                      <a:lnL>
                        <a:solidFill>
                          <a:srgbClr val="888889"/>
                        </a:solidFill>
                        <a:miter lim="400000"/>
                      </a:lnL>
                      <a:lnR w="15240">
                        <a:solidFill>
                          <a:srgbClr val="8B2622"/>
                        </a:solidFill>
                        <a:miter lim="400000"/>
                      </a:lnR>
                      <a:lnT w="15240">
                        <a:solidFill>
                          <a:srgbClr val="8B2622"/>
                        </a:solidFill>
                        <a:miter lim="400000"/>
                      </a:lnT>
                      <a:lnB>
                        <a:solidFill>
                          <a:srgbClr val="888889"/>
                        </a:solidFill>
                        <a:miter lim="400000"/>
                      </a:lnB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199015">
                  <a:tc>
                    <a:txBody>
                      <a:bodyPr/>
                      <a:lstStyle/>
                      <a:p>
                        <a:pPr defTabSz="153656">
                          <a:defRPr sz="500" b="1">
                            <a:solidFill>
                              <a:srgbClr val="888889"/>
                            </a:solidFill>
                            <a:latin typeface="Helvetica"/>
                            <a:ea typeface="Helvetica"/>
                            <a:cs typeface="Helvetica"/>
                            <a:sym typeface="Helvetica"/>
                          </a:defRPr>
                        </a:pPr>
                        <a:endParaRPr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endParaRPr>
                      </a:p>
                    </a:txBody>
                    <a:tcPr marL="50800" marR="50800" marT="50800" marB="50800" anchor="ctr" horzOverflow="overflow">
                      <a:lnL w="15240">
                        <a:solidFill>
                          <a:srgbClr val="8B2622"/>
                        </a:solidFill>
                        <a:miter lim="400000"/>
                      </a:lnL>
                      <a:lnR>
                        <a:solidFill>
                          <a:srgbClr val="888889"/>
                        </a:solidFill>
                        <a:miter lim="400000"/>
                      </a:lnR>
                      <a:lnT>
                        <a:solidFill>
                          <a:srgbClr val="888889"/>
                        </a:solidFill>
                        <a:miter lim="400000"/>
                      </a:lnT>
                      <a:lnB>
                        <a:solidFill>
                          <a:srgbClr val="888889"/>
                        </a:solidFill>
                        <a:miter lim="400000"/>
                      </a:lnB>
                    </a:tcPr>
                  </a:tc>
                  <a:tc>
                    <a:txBody>
                      <a:bodyPr/>
                      <a:lstStyle/>
                      <a:p>
                        <a:pPr defTabSz="153656">
                          <a:defRPr sz="1800"/>
                        </a:pPr>
                        <a:r>
                          <a:rPr lang="en-US" sz="500" b="1" dirty="0">
                            <a:solidFill>
                              <a:srgbClr val="888889"/>
                            </a:solidFill>
                            <a:latin typeface="맑은 고딕" panose="020B0503020000020004" pitchFamily="50" charset="-127"/>
                            <a:ea typeface="맑은 고딕" panose="020B0503020000020004" pitchFamily="50" charset="-127"/>
                            <a:cs typeface="Helvetica"/>
                            <a:sym typeface="Helvetica"/>
                          </a:rPr>
                          <a:t>I</a:t>
                        </a:r>
                        <a:r>
                          <a:rPr sz="500" b="1" dirty="0">
                            <a:solidFill>
                              <a:srgbClr val="888889"/>
                            </a:solidFill>
                            <a:latin typeface="맑은 고딕" panose="020B0503020000020004" pitchFamily="50" charset="-127"/>
                            <a:ea typeface="맑은 고딕" panose="020B0503020000020004" pitchFamily="50" charset="-127"/>
                            <a:cs typeface="Helvetica"/>
                            <a:sym typeface="Helvetica"/>
                          </a:rPr>
                          <a:t>dea 1</a:t>
                        </a:r>
                      </a:p>
                    </a:txBody>
                    <a:tcPr marL="50800" marR="50800" marT="50800" marB="50800" anchor="ctr" horzOverflow="overflow">
                      <a:lnL>
                        <a:solidFill>
                          <a:srgbClr val="888889"/>
                        </a:solidFill>
                        <a:miter lim="400000"/>
                      </a:lnL>
                      <a:lnR>
                        <a:solidFill>
                          <a:srgbClr val="888889"/>
                        </a:solidFill>
                        <a:miter lim="400000"/>
                      </a:lnR>
                      <a:lnT>
                        <a:solidFill>
                          <a:srgbClr val="888889"/>
                        </a:solidFill>
                        <a:miter lim="400000"/>
                      </a:lnT>
                      <a:lnB>
                        <a:solidFill>
                          <a:srgbClr val="888889"/>
                        </a:solidFill>
                        <a:miter lim="400000"/>
                      </a:lnB>
                      <a:solidFill>
                        <a:srgbClr val="8B2622">
                          <a:alpha val="30986"/>
                        </a:srgbClr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153656">
                          <a:defRPr sz="500" b="1">
                            <a:solidFill>
                              <a:srgbClr val="888889"/>
                            </a:solidFill>
                            <a:latin typeface="Helvetica"/>
                            <a:ea typeface="Helvetica"/>
                            <a:cs typeface="Helvetica"/>
                            <a:sym typeface="Helvetica"/>
                          </a:defRPr>
                        </a:pPr>
                        <a:endParaRPr>
                          <a:latin typeface="맑은 고딕" panose="020B0503020000020004" pitchFamily="50" charset="-127"/>
                          <a:ea typeface="맑은 고딕" panose="020B0503020000020004" pitchFamily="50" charset="-127"/>
                        </a:endParaRPr>
                      </a:p>
                    </a:txBody>
                    <a:tcPr marL="50800" marR="50800" marT="50800" marB="50800" anchor="ctr" horzOverflow="overflow">
                      <a:lnL>
                        <a:solidFill>
                          <a:srgbClr val="888889"/>
                        </a:solidFill>
                        <a:miter lim="400000"/>
                      </a:lnL>
                      <a:lnR w="15240">
                        <a:solidFill>
                          <a:srgbClr val="8B2622"/>
                        </a:solidFill>
                        <a:miter lim="400000"/>
                      </a:lnR>
                      <a:lnT>
                        <a:solidFill>
                          <a:srgbClr val="888889"/>
                        </a:solidFill>
                        <a:miter lim="400000"/>
                      </a:lnT>
                      <a:lnB>
                        <a:solidFill>
                          <a:srgbClr val="888889"/>
                        </a:solidFill>
                        <a:miter lim="400000"/>
                      </a:lnB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  <a:tr h="199015">
                  <a:tc>
                    <a:txBody>
                      <a:bodyPr/>
                      <a:lstStyle/>
                      <a:p>
                        <a:pPr defTabSz="153656">
                          <a:defRPr sz="500" b="1">
                            <a:solidFill>
                              <a:srgbClr val="888889"/>
                            </a:solidFill>
                            <a:latin typeface="Helvetica"/>
                            <a:ea typeface="Helvetica"/>
                            <a:cs typeface="Helvetica"/>
                            <a:sym typeface="Helvetica"/>
                          </a:defRPr>
                        </a:pPr>
                        <a:endParaRPr>
                          <a:latin typeface="맑은 고딕" panose="020B0503020000020004" pitchFamily="50" charset="-127"/>
                          <a:ea typeface="맑은 고딕" panose="020B0503020000020004" pitchFamily="50" charset="-127"/>
                        </a:endParaRPr>
                      </a:p>
                    </a:txBody>
                    <a:tcPr marL="50800" marR="50800" marT="50800" marB="50800" anchor="ctr" horzOverflow="overflow">
                      <a:lnL w="15240">
                        <a:solidFill>
                          <a:srgbClr val="8B2622"/>
                        </a:solidFill>
                        <a:miter lim="400000"/>
                      </a:lnL>
                      <a:lnR>
                        <a:solidFill>
                          <a:srgbClr val="888889"/>
                        </a:solidFill>
                        <a:miter lim="400000"/>
                      </a:lnR>
                      <a:lnT>
                        <a:solidFill>
                          <a:srgbClr val="888889"/>
                        </a:solidFill>
                        <a:miter lim="400000"/>
                      </a:lnT>
                      <a:lnB w="15240">
                        <a:solidFill>
                          <a:srgbClr val="8B2622"/>
                        </a:solidFill>
                        <a:miter lim="400000"/>
                      </a:lnB>
                    </a:tcPr>
                  </a:tc>
                  <a:tc>
                    <a:txBody>
                      <a:bodyPr/>
                      <a:lstStyle/>
                      <a:p>
                        <a:pPr defTabSz="153656">
                          <a:defRPr sz="500" b="1">
                            <a:solidFill>
                              <a:srgbClr val="888889"/>
                            </a:solidFill>
                            <a:latin typeface="Helvetica"/>
                            <a:ea typeface="Helvetica"/>
                            <a:cs typeface="Helvetica"/>
                            <a:sym typeface="Helvetica"/>
                          </a:defRPr>
                        </a:pPr>
                        <a:endParaRPr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endParaRPr>
                      </a:p>
                    </a:txBody>
                    <a:tcPr marL="50800" marR="50800" marT="50800" marB="50800" anchor="ctr" horzOverflow="overflow">
                      <a:lnL>
                        <a:solidFill>
                          <a:srgbClr val="888889"/>
                        </a:solidFill>
                        <a:miter lim="400000"/>
                      </a:lnL>
                      <a:lnR>
                        <a:solidFill>
                          <a:srgbClr val="888889"/>
                        </a:solidFill>
                        <a:miter lim="400000"/>
                      </a:lnR>
                      <a:lnT>
                        <a:solidFill>
                          <a:srgbClr val="888889"/>
                        </a:solidFill>
                        <a:miter lim="400000"/>
                      </a:lnT>
                      <a:lnB w="15240">
                        <a:solidFill>
                          <a:srgbClr val="8B2622"/>
                        </a:solidFill>
                        <a:miter lim="400000"/>
                      </a:lnB>
                    </a:tcPr>
                  </a:tc>
                  <a:tc>
                    <a:txBody>
                      <a:bodyPr/>
                      <a:lstStyle/>
                      <a:p>
                        <a:pPr defTabSz="153656">
                          <a:defRPr sz="500" b="1">
                            <a:solidFill>
                              <a:srgbClr val="888889"/>
                            </a:solidFill>
                            <a:latin typeface="Helvetica"/>
                            <a:ea typeface="Helvetica"/>
                            <a:cs typeface="Helvetica"/>
                            <a:sym typeface="Helvetica"/>
                          </a:defRPr>
                        </a:pPr>
                        <a:endParaRPr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endParaRPr>
                      </a:p>
                    </a:txBody>
                    <a:tcPr marL="50800" marR="50800" marT="50800" marB="50800" anchor="ctr" horzOverflow="overflow">
                      <a:lnL>
                        <a:solidFill>
                          <a:srgbClr val="888889"/>
                        </a:solidFill>
                        <a:miter lim="400000"/>
                      </a:lnL>
                      <a:lnR w="15240">
                        <a:solidFill>
                          <a:srgbClr val="8B2622"/>
                        </a:solidFill>
                        <a:miter lim="400000"/>
                      </a:lnR>
                      <a:lnT>
                        <a:solidFill>
                          <a:srgbClr val="888889"/>
                        </a:solidFill>
                        <a:miter lim="400000"/>
                      </a:lnT>
                      <a:lnB w="15240">
                        <a:solidFill>
                          <a:srgbClr val="8B2622"/>
                        </a:solidFill>
                        <a:miter lim="400000"/>
                      </a:lnB>
                    </a:tcPr>
                  </a:tc>
                  <a:extLst>
                    <a:ext uri="{0D108BD9-81ED-4DB2-BD59-A6C34878D82A}">
                      <a16:rowId xmlns:a16="http://schemas.microsoft.com/office/drawing/2014/main" xmlns="" val="10002"/>
                    </a:ext>
                  </a:extLst>
                </a:tr>
              </a:tbl>
            </a:graphicData>
          </a:graphic>
        </p:graphicFrame>
        <p:graphicFrame>
          <p:nvGraphicFramePr>
            <p:cNvPr id="268" name="표"/>
            <p:cNvGraphicFramePr/>
            <p:nvPr>
              <p:extLst>
                <p:ext uri="{D42A27DB-BD31-4B8C-83A1-F6EECF244321}">
                  <p14:modId xmlns:p14="http://schemas.microsoft.com/office/powerpoint/2010/main" val="3600339211"/>
                </p:ext>
              </p:extLst>
            </p:nvPr>
          </p:nvGraphicFramePr>
          <p:xfrm>
            <a:off x="3357995" y="0"/>
            <a:ext cx="1460861" cy="597045"/>
          </p:xfrm>
          <a:graphic>
            <a:graphicData uri="http://schemas.openxmlformats.org/drawingml/2006/table">
              <a:tbl>
                <a:tblPr>
                  <a:tableStyleId>{4C3C2611-4C71-4FC5-86AE-919BDF0F9419}</a:tableStyleId>
                </a:tblPr>
                <a:tblGrid>
                  <a:gridCol w="486954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486954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  <a:gridCol w="486954">
                    <a:extLst>
                      <a:ext uri="{9D8B030D-6E8A-4147-A177-3AD203B41FA5}">
                        <a16:colId xmlns:a16="http://schemas.microsoft.com/office/drawing/2014/main" xmlns="" val="20002"/>
                      </a:ext>
                    </a:extLst>
                  </a:gridCol>
                </a:tblGrid>
                <a:tr h="199015">
                  <a:tc>
                    <a:txBody>
                      <a:bodyPr/>
                      <a:lstStyle/>
                      <a:p>
                        <a:pPr defTabSz="153656">
                          <a:defRPr sz="500">
                            <a:solidFill>
                              <a:srgbClr val="888889"/>
                            </a:solidFill>
                            <a:latin typeface="Helvetica"/>
                            <a:ea typeface="Helvetica"/>
                            <a:cs typeface="Helvetica"/>
                            <a:sym typeface="Helvetica"/>
                          </a:defRPr>
                        </a:pPr>
                        <a:endParaRPr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endParaRPr>
                      </a:p>
                    </a:txBody>
                    <a:tcPr marL="50800" marR="50800" marT="50800" marB="50800" anchor="ctr" horzOverflow="overflow">
                      <a:lnL w="15240">
                        <a:solidFill>
                          <a:srgbClr val="8B2622"/>
                        </a:solidFill>
                        <a:miter lim="400000"/>
                      </a:lnL>
                      <a:lnR>
                        <a:solidFill>
                          <a:srgbClr val="888889"/>
                        </a:solidFill>
                        <a:miter lim="400000"/>
                      </a:lnR>
                      <a:lnT w="15240">
                        <a:solidFill>
                          <a:srgbClr val="8B2622"/>
                        </a:solidFill>
                        <a:miter lim="400000"/>
                      </a:lnT>
                      <a:lnB>
                        <a:solidFill>
                          <a:srgbClr val="888889"/>
                        </a:solidFill>
                        <a:miter lim="400000"/>
                      </a:lnB>
                    </a:tcPr>
                  </a:tc>
                  <a:tc>
                    <a:txBody>
                      <a:bodyPr/>
                      <a:lstStyle/>
                      <a:p>
                        <a:pPr defTabSz="153656">
                          <a:defRPr sz="500">
                            <a:solidFill>
                              <a:srgbClr val="888889"/>
                            </a:solidFill>
                            <a:latin typeface="Helvetica"/>
                            <a:ea typeface="Helvetica"/>
                            <a:cs typeface="Helvetica"/>
                            <a:sym typeface="Helvetica"/>
                          </a:defRPr>
                        </a:pPr>
                        <a:endParaRPr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endParaRPr>
                      </a:p>
                    </a:txBody>
                    <a:tcPr marL="50800" marR="50800" marT="50800" marB="50800" anchor="ctr" horzOverflow="overflow">
                      <a:lnL>
                        <a:solidFill>
                          <a:srgbClr val="888889"/>
                        </a:solidFill>
                        <a:miter lim="400000"/>
                      </a:lnL>
                      <a:lnR>
                        <a:solidFill>
                          <a:srgbClr val="888889"/>
                        </a:solidFill>
                        <a:miter lim="400000"/>
                      </a:lnR>
                      <a:lnT w="15240">
                        <a:solidFill>
                          <a:srgbClr val="8B2622"/>
                        </a:solidFill>
                        <a:miter lim="400000"/>
                      </a:lnT>
                      <a:lnB>
                        <a:solidFill>
                          <a:srgbClr val="888889"/>
                        </a:solidFill>
                        <a:miter lim="400000"/>
                      </a:lnB>
                    </a:tcPr>
                  </a:tc>
                  <a:tc>
                    <a:txBody>
                      <a:bodyPr/>
                      <a:lstStyle/>
                      <a:p>
                        <a:pPr defTabSz="153656">
                          <a:defRPr sz="500">
                            <a:solidFill>
                              <a:srgbClr val="888889"/>
                            </a:solidFill>
                            <a:latin typeface="Helvetica"/>
                            <a:ea typeface="Helvetica"/>
                            <a:cs typeface="Helvetica"/>
                            <a:sym typeface="Helvetica"/>
                          </a:defRPr>
                        </a:pPr>
                        <a:endParaRPr>
                          <a:latin typeface="맑은 고딕" panose="020B0503020000020004" pitchFamily="50" charset="-127"/>
                          <a:ea typeface="맑은 고딕" panose="020B0503020000020004" pitchFamily="50" charset="-127"/>
                        </a:endParaRPr>
                      </a:p>
                    </a:txBody>
                    <a:tcPr marL="50800" marR="50800" marT="50800" marB="50800" anchor="ctr" horzOverflow="overflow">
                      <a:lnL>
                        <a:solidFill>
                          <a:srgbClr val="888889"/>
                        </a:solidFill>
                        <a:miter lim="400000"/>
                      </a:lnL>
                      <a:lnR w="15240">
                        <a:solidFill>
                          <a:srgbClr val="8B2622"/>
                        </a:solidFill>
                        <a:miter lim="400000"/>
                      </a:lnR>
                      <a:lnT w="15240">
                        <a:solidFill>
                          <a:srgbClr val="8B2622"/>
                        </a:solidFill>
                        <a:miter lim="400000"/>
                      </a:lnT>
                      <a:lnB>
                        <a:solidFill>
                          <a:srgbClr val="888889"/>
                        </a:solidFill>
                        <a:miter lim="400000"/>
                      </a:lnB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199015">
                  <a:tc>
                    <a:txBody>
                      <a:bodyPr/>
                      <a:lstStyle/>
                      <a:p>
                        <a:pPr defTabSz="153656">
                          <a:defRPr sz="500">
                            <a:solidFill>
                              <a:srgbClr val="888889"/>
                            </a:solidFill>
                            <a:latin typeface="Helvetica"/>
                            <a:ea typeface="Helvetica"/>
                            <a:cs typeface="Helvetica"/>
                            <a:sym typeface="Helvetica"/>
                          </a:defRPr>
                        </a:pPr>
                        <a:endParaRPr>
                          <a:latin typeface="맑은 고딕" panose="020B0503020000020004" pitchFamily="50" charset="-127"/>
                          <a:ea typeface="맑은 고딕" panose="020B0503020000020004" pitchFamily="50" charset="-127"/>
                        </a:endParaRPr>
                      </a:p>
                    </a:txBody>
                    <a:tcPr marL="50800" marR="50800" marT="50800" marB="50800" anchor="ctr" horzOverflow="overflow">
                      <a:lnL w="15240">
                        <a:solidFill>
                          <a:srgbClr val="8B2622"/>
                        </a:solidFill>
                        <a:miter lim="400000"/>
                      </a:lnL>
                      <a:lnR>
                        <a:solidFill>
                          <a:srgbClr val="888889"/>
                        </a:solidFill>
                        <a:miter lim="400000"/>
                      </a:lnR>
                      <a:lnT>
                        <a:solidFill>
                          <a:srgbClr val="888889"/>
                        </a:solidFill>
                        <a:miter lim="400000"/>
                      </a:lnT>
                      <a:lnB>
                        <a:solidFill>
                          <a:srgbClr val="888889"/>
                        </a:solidFill>
                        <a:miter lim="400000"/>
                      </a:lnB>
                    </a:tcPr>
                  </a:tc>
                  <a:tc>
                    <a:txBody>
                      <a:bodyPr/>
                      <a:lstStyle/>
                      <a:p>
                        <a:pPr defTabSz="153656">
                          <a:defRPr sz="1800"/>
                        </a:pPr>
                        <a:r>
                          <a:rPr lang="en-US" altLang="x-none" sz="500" b="1" dirty="0">
                            <a:solidFill>
                              <a:srgbClr val="888889"/>
                            </a:solidFill>
                            <a:latin typeface="맑은 고딕" panose="020B0503020000020004" pitchFamily="50" charset="-127"/>
                            <a:ea typeface="맑은 고딕" panose="020B0503020000020004" pitchFamily="50" charset="-127"/>
                            <a:cs typeface="Helvetica"/>
                            <a:sym typeface="Helvetica"/>
                          </a:rPr>
                          <a:t>I</a:t>
                        </a:r>
                        <a:r>
                          <a:rPr sz="500" b="1" dirty="0">
                            <a:solidFill>
                              <a:srgbClr val="888889"/>
                            </a:solidFill>
                            <a:latin typeface="맑은 고딕" panose="020B0503020000020004" pitchFamily="50" charset="-127"/>
                            <a:ea typeface="맑은 고딕" panose="020B0503020000020004" pitchFamily="50" charset="-127"/>
                            <a:cs typeface="Helvetica"/>
                            <a:sym typeface="Helvetica"/>
                          </a:rPr>
                          <a:t>dea 3</a:t>
                        </a:r>
                      </a:p>
                    </a:txBody>
                    <a:tcPr marL="50800" marR="50800" marT="50800" marB="50800" anchor="ctr" horzOverflow="overflow">
                      <a:lnL>
                        <a:solidFill>
                          <a:srgbClr val="888889"/>
                        </a:solidFill>
                        <a:miter lim="400000"/>
                      </a:lnL>
                      <a:lnR>
                        <a:solidFill>
                          <a:srgbClr val="888889"/>
                        </a:solidFill>
                        <a:miter lim="400000"/>
                      </a:lnR>
                      <a:lnT>
                        <a:solidFill>
                          <a:srgbClr val="888889"/>
                        </a:solidFill>
                        <a:miter lim="400000"/>
                      </a:lnT>
                      <a:lnB>
                        <a:solidFill>
                          <a:srgbClr val="888889"/>
                        </a:solidFill>
                        <a:miter lim="400000"/>
                      </a:lnB>
                      <a:solidFill>
                        <a:srgbClr val="8B2622">
                          <a:alpha val="30986"/>
                        </a:srgbClr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153656">
                          <a:defRPr sz="500">
                            <a:solidFill>
                              <a:srgbClr val="888889"/>
                            </a:solidFill>
                            <a:latin typeface="Helvetica"/>
                            <a:ea typeface="Helvetica"/>
                            <a:cs typeface="Helvetica"/>
                            <a:sym typeface="Helvetica"/>
                          </a:defRPr>
                        </a:pPr>
                        <a:endParaRPr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endParaRPr>
                      </a:p>
                    </a:txBody>
                    <a:tcPr marL="50800" marR="50800" marT="50800" marB="50800" anchor="ctr" horzOverflow="overflow">
                      <a:lnL>
                        <a:solidFill>
                          <a:srgbClr val="888889"/>
                        </a:solidFill>
                        <a:miter lim="400000"/>
                      </a:lnL>
                      <a:lnR w="15240">
                        <a:solidFill>
                          <a:srgbClr val="8B2622"/>
                        </a:solidFill>
                        <a:miter lim="400000"/>
                      </a:lnR>
                      <a:lnT>
                        <a:solidFill>
                          <a:srgbClr val="888889"/>
                        </a:solidFill>
                        <a:miter lim="400000"/>
                      </a:lnT>
                      <a:lnB>
                        <a:solidFill>
                          <a:srgbClr val="888889"/>
                        </a:solidFill>
                        <a:miter lim="400000"/>
                      </a:lnB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  <a:tr h="199015">
                  <a:tc>
                    <a:txBody>
                      <a:bodyPr/>
                      <a:lstStyle/>
                      <a:p>
                        <a:pPr defTabSz="153656">
                          <a:defRPr sz="500">
                            <a:solidFill>
                              <a:srgbClr val="888889"/>
                            </a:solidFill>
                            <a:latin typeface="Helvetica"/>
                            <a:ea typeface="Helvetica"/>
                            <a:cs typeface="Helvetica"/>
                            <a:sym typeface="Helvetica"/>
                          </a:defRPr>
                        </a:pPr>
                        <a:endParaRPr>
                          <a:latin typeface="맑은 고딕" panose="020B0503020000020004" pitchFamily="50" charset="-127"/>
                          <a:ea typeface="맑은 고딕" panose="020B0503020000020004" pitchFamily="50" charset="-127"/>
                        </a:endParaRPr>
                      </a:p>
                    </a:txBody>
                    <a:tcPr marL="50800" marR="50800" marT="50800" marB="50800" anchor="ctr" horzOverflow="overflow">
                      <a:lnL w="15240">
                        <a:solidFill>
                          <a:srgbClr val="8B2622"/>
                        </a:solidFill>
                        <a:miter lim="400000"/>
                      </a:lnL>
                      <a:lnR>
                        <a:solidFill>
                          <a:srgbClr val="888889"/>
                        </a:solidFill>
                        <a:miter lim="400000"/>
                      </a:lnR>
                      <a:lnT>
                        <a:solidFill>
                          <a:srgbClr val="888889"/>
                        </a:solidFill>
                        <a:miter lim="400000"/>
                      </a:lnT>
                      <a:lnB w="15240">
                        <a:solidFill>
                          <a:srgbClr val="8B2622"/>
                        </a:solidFill>
                        <a:miter lim="400000"/>
                      </a:lnB>
                    </a:tcPr>
                  </a:tc>
                  <a:tc>
                    <a:txBody>
                      <a:bodyPr/>
                      <a:lstStyle/>
                      <a:p>
                        <a:pPr defTabSz="153656">
                          <a:defRPr sz="500" b="1">
                            <a:solidFill>
                              <a:srgbClr val="888889"/>
                            </a:solidFill>
                            <a:latin typeface="Helvetica"/>
                            <a:ea typeface="Helvetica"/>
                            <a:cs typeface="Helvetica"/>
                            <a:sym typeface="Helvetica"/>
                          </a:defRPr>
                        </a:pPr>
                        <a:endParaRPr>
                          <a:latin typeface="맑은 고딕" panose="020B0503020000020004" pitchFamily="50" charset="-127"/>
                          <a:ea typeface="맑은 고딕" panose="020B0503020000020004" pitchFamily="50" charset="-127"/>
                        </a:endParaRPr>
                      </a:p>
                    </a:txBody>
                    <a:tcPr marL="50800" marR="50800" marT="50800" marB="50800" anchor="ctr" horzOverflow="overflow">
                      <a:lnL>
                        <a:solidFill>
                          <a:srgbClr val="888889"/>
                        </a:solidFill>
                        <a:miter lim="400000"/>
                      </a:lnL>
                      <a:lnR>
                        <a:solidFill>
                          <a:srgbClr val="888889"/>
                        </a:solidFill>
                        <a:miter lim="400000"/>
                      </a:lnR>
                      <a:lnT>
                        <a:solidFill>
                          <a:srgbClr val="888889"/>
                        </a:solidFill>
                        <a:miter lim="400000"/>
                      </a:lnT>
                      <a:lnB w="15240">
                        <a:solidFill>
                          <a:srgbClr val="8B2622"/>
                        </a:solidFill>
                        <a:miter lim="400000"/>
                      </a:lnB>
                    </a:tcPr>
                  </a:tc>
                  <a:tc>
                    <a:txBody>
                      <a:bodyPr/>
                      <a:lstStyle/>
                      <a:p>
                        <a:pPr defTabSz="153656">
                          <a:defRPr sz="500">
                            <a:solidFill>
                              <a:srgbClr val="888889"/>
                            </a:solidFill>
                            <a:latin typeface="Helvetica"/>
                            <a:ea typeface="Helvetica"/>
                            <a:cs typeface="Helvetica"/>
                            <a:sym typeface="Helvetica"/>
                          </a:defRPr>
                        </a:pPr>
                        <a:endParaRPr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endParaRPr>
                      </a:p>
                    </a:txBody>
                    <a:tcPr marL="50800" marR="50800" marT="50800" marB="50800" anchor="ctr" horzOverflow="overflow">
                      <a:lnL>
                        <a:solidFill>
                          <a:srgbClr val="888889"/>
                        </a:solidFill>
                        <a:miter lim="400000"/>
                      </a:lnL>
                      <a:lnR w="15240">
                        <a:solidFill>
                          <a:srgbClr val="8B2622"/>
                        </a:solidFill>
                        <a:miter lim="400000"/>
                      </a:lnR>
                      <a:lnT>
                        <a:solidFill>
                          <a:srgbClr val="888889"/>
                        </a:solidFill>
                        <a:miter lim="400000"/>
                      </a:lnT>
                      <a:lnB w="15240">
                        <a:solidFill>
                          <a:srgbClr val="8B2622"/>
                        </a:solidFill>
                        <a:miter lim="400000"/>
                      </a:lnB>
                    </a:tcPr>
                  </a:tc>
                  <a:extLst>
                    <a:ext uri="{0D108BD9-81ED-4DB2-BD59-A6C34878D82A}">
                      <a16:rowId xmlns:a16="http://schemas.microsoft.com/office/drawing/2014/main" xmlns="" val="10002"/>
                    </a:ext>
                  </a:extLst>
                </a:tr>
              </a:tbl>
            </a:graphicData>
          </a:graphic>
        </p:graphicFrame>
        <p:graphicFrame>
          <p:nvGraphicFramePr>
            <p:cNvPr id="269" name="표"/>
            <p:cNvGraphicFramePr/>
            <p:nvPr>
              <p:extLst>
                <p:ext uri="{D42A27DB-BD31-4B8C-83A1-F6EECF244321}">
                  <p14:modId xmlns:p14="http://schemas.microsoft.com/office/powerpoint/2010/main" val="3479458089"/>
                </p:ext>
              </p:extLst>
            </p:nvPr>
          </p:nvGraphicFramePr>
          <p:xfrm>
            <a:off x="1683875" y="1498111"/>
            <a:ext cx="1468007" cy="599742"/>
          </p:xfrm>
          <a:graphic>
            <a:graphicData uri="http://schemas.openxmlformats.org/drawingml/2006/table">
              <a:tbl>
                <a:tblPr>
                  <a:tableStyleId>{4C3C2611-4C71-4FC5-86AE-919BDF0F9419}</a:tableStyleId>
                </a:tblPr>
                <a:tblGrid>
                  <a:gridCol w="489336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48933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  <a:gridCol w="489336">
                    <a:extLst>
                      <a:ext uri="{9D8B030D-6E8A-4147-A177-3AD203B41FA5}">
                        <a16:colId xmlns:a16="http://schemas.microsoft.com/office/drawing/2014/main" xmlns="" val="20002"/>
                      </a:ext>
                    </a:extLst>
                  </a:gridCol>
                </a:tblGrid>
                <a:tr h="199914">
                  <a:tc>
                    <a:txBody>
                      <a:bodyPr/>
                      <a:lstStyle/>
                      <a:p>
                        <a:pPr defTabSz="153656">
                          <a:defRPr sz="500">
                            <a:solidFill>
                              <a:srgbClr val="888889"/>
                            </a:solidFill>
                            <a:latin typeface="Helvetica"/>
                            <a:ea typeface="Helvetica"/>
                            <a:cs typeface="Helvetica"/>
                            <a:sym typeface="Helvetica"/>
                          </a:defRPr>
                        </a:pPr>
                        <a:endParaRPr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endParaRPr>
                      </a:p>
                    </a:txBody>
                    <a:tcPr marL="50800" marR="50800" marT="50800" marB="50800" anchor="ctr" horzOverflow="overflow">
                      <a:lnL w="15240">
                        <a:solidFill>
                          <a:srgbClr val="8B2622"/>
                        </a:solidFill>
                        <a:miter lim="400000"/>
                      </a:lnL>
                      <a:lnR>
                        <a:solidFill>
                          <a:srgbClr val="888889"/>
                        </a:solidFill>
                        <a:miter lim="400000"/>
                      </a:lnR>
                      <a:lnT w="15240">
                        <a:solidFill>
                          <a:srgbClr val="8B2622"/>
                        </a:solidFill>
                        <a:miter lim="400000"/>
                      </a:lnT>
                      <a:lnB>
                        <a:solidFill>
                          <a:srgbClr val="888889"/>
                        </a:solidFill>
                        <a:miter lim="400000"/>
                      </a:lnB>
                    </a:tcPr>
                  </a:tc>
                  <a:tc>
                    <a:txBody>
                      <a:bodyPr/>
                      <a:lstStyle/>
                      <a:p>
                        <a:pPr defTabSz="153656">
                          <a:defRPr sz="500">
                            <a:solidFill>
                              <a:srgbClr val="888889"/>
                            </a:solidFill>
                            <a:latin typeface="Helvetica"/>
                            <a:ea typeface="Helvetica"/>
                            <a:cs typeface="Helvetica"/>
                            <a:sym typeface="Helvetica"/>
                          </a:defRPr>
                        </a:pPr>
                        <a:endParaRPr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endParaRPr>
                      </a:p>
                    </a:txBody>
                    <a:tcPr marL="50800" marR="50800" marT="50800" marB="50800" anchor="ctr" horzOverflow="overflow">
                      <a:lnL>
                        <a:solidFill>
                          <a:srgbClr val="888889"/>
                        </a:solidFill>
                        <a:miter lim="400000"/>
                      </a:lnL>
                      <a:lnR>
                        <a:solidFill>
                          <a:srgbClr val="888889"/>
                        </a:solidFill>
                        <a:miter lim="400000"/>
                      </a:lnR>
                      <a:lnT w="15240">
                        <a:solidFill>
                          <a:srgbClr val="8B2622"/>
                        </a:solidFill>
                        <a:miter lim="400000"/>
                      </a:lnT>
                      <a:lnB>
                        <a:solidFill>
                          <a:srgbClr val="888889"/>
                        </a:solidFill>
                        <a:miter lim="400000"/>
                      </a:lnB>
                    </a:tcPr>
                  </a:tc>
                  <a:tc>
                    <a:txBody>
                      <a:bodyPr/>
                      <a:lstStyle/>
                      <a:p>
                        <a:pPr defTabSz="153656">
                          <a:defRPr sz="500">
                            <a:solidFill>
                              <a:srgbClr val="888889"/>
                            </a:solidFill>
                            <a:latin typeface="Helvetica"/>
                            <a:ea typeface="Helvetica"/>
                            <a:cs typeface="Helvetica"/>
                            <a:sym typeface="Helvetica"/>
                          </a:defRPr>
                        </a:pPr>
                        <a:endParaRPr>
                          <a:latin typeface="맑은 고딕" panose="020B0503020000020004" pitchFamily="50" charset="-127"/>
                          <a:ea typeface="맑은 고딕" panose="020B0503020000020004" pitchFamily="50" charset="-127"/>
                        </a:endParaRPr>
                      </a:p>
                    </a:txBody>
                    <a:tcPr marL="50800" marR="50800" marT="50800" marB="50800" anchor="ctr" horzOverflow="overflow">
                      <a:lnL>
                        <a:solidFill>
                          <a:srgbClr val="888889"/>
                        </a:solidFill>
                        <a:miter lim="400000"/>
                      </a:lnL>
                      <a:lnR w="15240">
                        <a:solidFill>
                          <a:srgbClr val="8B2622"/>
                        </a:solidFill>
                        <a:miter lim="400000"/>
                      </a:lnR>
                      <a:lnT w="15240">
                        <a:solidFill>
                          <a:srgbClr val="8B2622"/>
                        </a:solidFill>
                        <a:miter lim="400000"/>
                      </a:lnT>
                      <a:lnB>
                        <a:solidFill>
                          <a:srgbClr val="888889"/>
                        </a:solidFill>
                        <a:miter lim="400000"/>
                      </a:lnB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199914">
                  <a:tc>
                    <a:txBody>
                      <a:bodyPr/>
                      <a:lstStyle/>
                      <a:p>
                        <a:pPr defTabSz="153656">
                          <a:defRPr sz="500">
                            <a:solidFill>
                              <a:srgbClr val="888889"/>
                            </a:solidFill>
                            <a:latin typeface="Helvetica"/>
                            <a:ea typeface="Helvetica"/>
                            <a:cs typeface="Helvetica"/>
                            <a:sym typeface="Helvetica"/>
                          </a:defRPr>
                        </a:pPr>
                        <a:endParaRPr>
                          <a:latin typeface="맑은 고딕" panose="020B0503020000020004" pitchFamily="50" charset="-127"/>
                          <a:ea typeface="맑은 고딕" panose="020B0503020000020004" pitchFamily="50" charset="-127"/>
                        </a:endParaRPr>
                      </a:p>
                    </a:txBody>
                    <a:tcPr marL="50800" marR="50800" marT="50800" marB="50800" anchor="ctr" horzOverflow="overflow">
                      <a:lnL w="15240">
                        <a:solidFill>
                          <a:srgbClr val="8B2622"/>
                        </a:solidFill>
                        <a:miter lim="400000"/>
                      </a:lnL>
                      <a:lnR>
                        <a:solidFill>
                          <a:srgbClr val="888889"/>
                        </a:solidFill>
                        <a:miter lim="400000"/>
                      </a:lnR>
                      <a:lnT>
                        <a:solidFill>
                          <a:srgbClr val="888889"/>
                        </a:solidFill>
                        <a:miter lim="400000"/>
                      </a:lnT>
                      <a:lnB>
                        <a:solidFill>
                          <a:srgbClr val="888889"/>
                        </a:solidFill>
                        <a:miter lim="400000"/>
                      </a:lnB>
                    </a:tcPr>
                  </a:tc>
                  <a:tc>
                    <a:txBody>
                      <a:bodyPr/>
                      <a:lstStyle/>
                      <a:p>
                        <a:pPr defTabSz="153656">
                          <a:defRPr sz="1800"/>
                        </a:pPr>
                        <a:r>
                          <a:rPr lang="en-US" altLang="x-none" sz="500" b="1" dirty="0">
                            <a:solidFill>
                              <a:srgbClr val="888889"/>
                            </a:solidFill>
                            <a:latin typeface="맑은 고딕" panose="020B0503020000020004" pitchFamily="50" charset="-127"/>
                            <a:ea typeface="맑은 고딕" panose="020B0503020000020004" pitchFamily="50" charset="-127"/>
                            <a:cs typeface="Helvetica"/>
                            <a:sym typeface="Helvetica"/>
                          </a:rPr>
                          <a:t>I</a:t>
                        </a:r>
                        <a:r>
                          <a:rPr sz="500" b="1" dirty="0">
                            <a:solidFill>
                              <a:srgbClr val="888889"/>
                            </a:solidFill>
                            <a:latin typeface="맑은 고딕" panose="020B0503020000020004" pitchFamily="50" charset="-127"/>
                            <a:ea typeface="맑은 고딕" panose="020B0503020000020004" pitchFamily="50" charset="-127"/>
                            <a:cs typeface="Helvetica"/>
                            <a:sym typeface="Helvetica"/>
                          </a:rPr>
                          <a:t>dea 7</a:t>
                        </a:r>
                      </a:p>
                    </a:txBody>
                    <a:tcPr marL="50800" marR="50800" marT="50800" marB="50800" anchor="ctr" horzOverflow="overflow">
                      <a:lnL>
                        <a:solidFill>
                          <a:srgbClr val="888889"/>
                        </a:solidFill>
                        <a:miter lim="400000"/>
                      </a:lnL>
                      <a:lnR>
                        <a:solidFill>
                          <a:srgbClr val="888889"/>
                        </a:solidFill>
                        <a:miter lim="400000"/>
                      </a:lnR>
                      <a:lnT>
                        <a:solidFill>
                          <a:srgbClr val="888889"/>
                        </a:solidFill>
                        <a:miter lim="400000"/>
                      </a:lnT>
                      <a:lnB>
                        <a:solidFill>
                          <a:srgbClr val="888889"/>
                        </a:solidFill>
                        <a:miter lim="400000"/>
                      </a:lnB>
                      <a:solidFill>
                        <a:srgbClr val="8B2622">
                          <a:alpha val="30986"/>
                        </a:srgbClr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153656">
                          <a:defRPr sz="500">
                            <a:solidFill>
                              <a:srgbClr val="888889"/>
                            </a:solidFill>
                            <a:latin typeface="Helvetica"/>
                            <a:ea typeface="Helvetica"/>
                            <a:cs typeface="Helvetica"/>
                            <a:sym typeface="Helvetica"/>
                          </a:defRPr>
                        </a:pPr>
                        <a:endParaRPr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endParaRPr>
                      </a:p>
                    </a:txBody>
                    <a:tcPr marL="50800" marR="50800" marT="50800" marB="50800" anchor="ctr" horzOverflow="overflow">
                      <a:lnL>
                        <a:solidFill>
                          <a:srgbClr val="888889"/>
                        </a:solidFill>
                        <a:miter lim="400000"/>
                      </a:lnL>
                      <a:lnR w="15240">
                        <a:solidFill>
                          <a:srgbClr val="8B2622"/>
                        </a:solidFill>
                        <a:miter lim="400000"/>
                      </a:lnR>
                      <a:lnT>
                        <a:solidFill>
                          <a:srgbClr val="888889"/>
                        </a:solidFill>
                        <a:miter lim="400000"/>
                      </a:lnT>
                      <a:lnB>
                        <a:solidFill>
                          <a:srgbClr val="888889"/>
                        </a:solidFill>
                        <a:miter lim="400000"/>
                      </a:lnB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  <a:tr h="199914">
                  <a:tc>
                    <a:txBody>
                      <a:bodyPr/>
                      <a:lstStyle/>
                      <a:p>
                        <a:pPr defTabSz="153656">
                          <a:defRPr sz="500">
                            <a:solidFill>
                              <a:srgbClr val="888889"/>
                            </a:solidFill>
                            <a:latin typeface="Helvetica"/>
                            <a:ea typeface="Helvetica"/>
                            <a:cs typeface="Helvetica"/>
                            <a:sym typeface="Helvetica"/>
                          </a:defRPr>
                        </a:pPr>
                        <a:endParaRPr>
                          <a:latin typeface="맑은 고딕" panose="020B0503020000020004" pitchFamily="50" charset="-127"/>
                          <a:ea typeface="맑은 고딕" panose="020B0503020000020004" pitchFamily="50" charset="-127"/>
                        </a:endParaRPr>
                      </a:p>
                    </a:txBody>
                    <a:tcPr marL="50800" marR="50800" marT="50800" marB="50800" anchor="ctr" horzOverflow="overflow">
                      <a:lnL w="15240">
                        <a:solidFill>
                          <a:srgbClr val="8B2622"/>
                        </a:solidFill>
                        <a:miter lim="400000"/>
                      </a:lnL>
                      <a:lnR>
                        <a:solidFill>
                          <a:srgbClr val="888889"/>
                        </a:solidFill>
                        <a:miter lim="400000"/>
                      </a:lnR>
                      <a:lnT>
                        <a:solidFill>
                          <a:srgbClr val="888889"/>
                        </a:solidFill>
                        <a:miter lim="400000"/>
                      </a:lnT>
                      <a:lnB w="15240">
                        <a:solidFill>
                          <a:srgbClr val="8B2622"/>
                        </a:solidFill>
                        <a:miter lim="400000"/>
                      </a:lnB>
                    </a:tcPr>
                  </a:tc>
                  <a:tc>
                    <a:txBody>
                      <a:bodyPr/>
                      <a:lstStyle/>
                      <a:p>
                        <a:pPr defTabSz="153656">
                          <a:defRPr sz="500">
                            <a:solidFill>
                              <a:srgbClr val="888889"/>
                            </a:solidFill>
                            <a:latin typeface="Helvetica"/>
                            <a:ea typeface="Helvetica"/>
                            <a:cs typeface="Helvetica"/>
                            <a:sym typeface="Helvetica"/>
                          </a:defRPr>
                        </a:pPr>
                        <a:endParaRPr>
                          <a:latin typeface="맑은 고딕" panose="020B0503020000020004" pitchFamily="50" charset="-127"/>
                          <a:ea typeface="맑은 고딕" panose="020B0503020000020004" pitchFamily="50" charset="-127"/>
                        </a:endParaRPr>
                      </a:p>
                    </a:txBody>
                    <a:tcPr marL="50800" marR="50800" marT="50800" marB="50800" anchor="ctr" horzOverflow="overflow">
                      <a:lnL>
                        <a:solidFill>
                          <a:srgbClr val="888889"/>
                        </a:solidFill>
                        <a:miter lim="400000"/>
                      </a:lnL>
                      <a:lnR>
                        <a:solidFill>
                          <a:srgbClr val="888889"/>
                        </a:solidFill>
                        <a:miter lim="400000"/>
                      </a:lnR>
                      <a:lnT>
                        <a:solidFill>
                          <a:srgbClr val="888889"/>
                        </a:solidFill>
                        <a:miter lim="400000"/>
                      </a:lnT>
                      <a:lnB w="15240">
                        <a:solidFill>
                          <a:srgbClr val="8B2622"/>
                        </a:solidFill>
                        <a:miter lim="400000"/>
                      </a:lnB>
                    </a:tcPr>
                  </a:tc>
                  <a:tc>
                    <a:txBody>
                      <a:bodyPr/>
                      <a:lstStyle/>
                      <a:p>
                        <a:pPr defTabSz="153656">
                          <a:defRPr sz="500">
                            <a:solidFill>
                              <a:srgbClr val="888889"/>
                            </a:solidFill>
                            <a:latin typeface="Helvetica"/>
                            <a:ea typeface="Helvetica"/>
                            <a:cs typeface="Helvetica"/>
                            <a:sym typeface="Helvetica"/>
                          </a:defRPr>
                        </a:pPr>
                        <a:endParaRPr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endParaRPr>
                      </a:p>
                    </a:txBody>
                    <a:tcPr marL="50800" marR="50800" marT="50800" marB="50800" anchor="ctr" horzOverflow="overflow">
                      <a:lnL>
                        <a:solidFill>
                          <a:srgbClr val="888889"/>
                        </a:solidFill>
                        <a:miter lim="400000"/>
                      </a:lnL>
                      <a:lnR w="15240">
                        <a:solidFill>
                          <a:srgbClr val="8B2622"/>
                        </a:solidFill>
                        <a:miter lim="400000"/>
                      </a:lnR>
                      <a:lnT>
                        <a:solidFill>
                          <a:srgbClr val="888889"/>
                        </a:solidFill>
                        <a:miter lim="400000"/>
                      </a:lnT>
                      <a:lnB w="15240">
                        <a:solidFill>
                          <a:srgbClr val="8B2622"/>
                        </a:solidFill>
                        <a:miter lim="400000"/>
                      </a:lnB>
                    </a:tcPr>
                  </a:tc>
                  <a:extLst>
                    <a:ext uri="{0D108BD9-81ED-4DB2-BD59-A6C34878D82A}">
                      <a16:rowId xmlns:a16="http://schemas.microsoft.com/office/drawing/2014/main" xmlns="" val="10002"/>
                    </a:ext>
                  </a:extLst>
                </a:tr>
              </a:tbl>
            </a:graphicData>
          </a:graphic>
        </p:graphicFrame>
        <p:graphicFrame>
          <p:nvGraphicFramePr>
            <p:cNvPr id="270" name="표"/>
            <p:cNvGraphicFramePr/>
            <p:nvPr>
              <p:extLst>
                <p:ext uri="{D42A27DB-BD31-4B8C-83A1-F6EECF244321}">
                  <p14:modId xmlns:p14="http://schemas.microsoft.com/office/powerpoint/2010/main" val="913915293"/>
                </p:ext>
              </p:extLst>
            </p:nvPr>
          </p:nvGraphicFramePr>
          <p:xfrm>
            <a:off x="0" y="1498111"/>
            <a:ext cx="1468007" cy="599742"/>
          </p:xfrm>
          <a:graphic>
            <a:graphicData uri="http://schemas.openxmlformats.org/drawingml/2006/table">
              <a:tbl>
                <a:tblPr>
                  <a:tableStyleId>{4C3C2611-4C71-4FC5-86AE-919BDF0F9419}</a:tableStyleId>
                </a:tblPr>
                <a:tblGrid>
                  <a:gridCol w="489336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48933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  <a:gridCol w="489336">
                    <a:extLst>
                      <a:ext uri="{9D8B030D-6E8A-4147-A177-3AD203B41FA5}">
                        <a16:colId xmlns:a16="http://schemas.microsoft.com/office/drawing/2014/main" xmlns="" val="20002"/>
                      </a:ext>
                    </a:extLst>
                  </a:gridCol>
                </a:tblGrid>
                <a:tr h="199914">
                  <a:tc>
                    <a:txBody>
                      <a:bodyPr/>
                      <a:lstStyle/>
                      <a:p>
                        <a:pPr defTabSz="153656">
                          <a:defRPr sz="500">
                            <a:solidFill>
                              <a:srgbClr val="888889"/>
                            </a:solidFill>
                            <a:latin typeface="Helvetica"/>
                            <a:ea typeface="Helvetica"/>
                            <a:cs typeface="Helvetica"/>
                            <a:sym typeface="Helvetica"/>
                          </a:defRPr>
                        </a:pPr>
                        <a:endParaRPr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endParaRPr>
                      </a:p>
                    </a:txBody>
                    <a:tcPr marL="50800" marR="50800" marT="50800" marB="50800" anchor="ctr" horzOverflow="overflow">
                      <a:lnL w="15240">
                        <a:solidFill>
                          <a:srgbClr val="8B2622"/>
                        </a:solidFill>
                        <a:miter lim="400000"/>
                      </a:lnL>
                      <a:lnR>
                        <a:solidFill>
                          <a:srgbClr val="888889"/>
                        </a:solidFill>
                        <a:miter lim="400000"/>
                      </a:lnR>
                      <a:lnT w="15240">
                        <a:solidFill>
                          <a:srgbClr val="8B2622"/>
                        </a:solidFill>
                        <a:miter lim="400000"/>
                      </a:lnT>
                      <a:lnB>
                        <a:solidFill>
                          <a:srgbClr val="888889"/>
                        </a:solidFill>
                        <a:miter lim="400000"/>
                      </a:lnB>
                    </a:tcPr>
                  </a:tc>
                  <a:tc>
                    <a:txBody>
                      <a:bodyPr/>
                      <a:lstStyle/>
                      <a:p>
                        <a:pPr defTabSz="153656">
                          <a:defRPr sz="500">
                            <a:solidFill>
                              <a:srgbClr val="888889"/>
                            </a:solidFill>
                            <a:latin typeface="Helvetica"/>
                            <a:ea typeface="Helvetica"/>
                            <a:cs typeface="Helvetica"/>
                            <a:sym typeface="Helvetica"/>
                          </a:defRPr>
                        </a:pPr>
                        <a:endParaRPr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endParaRPr>
                      </a:p>
                    </a:txBody>
                    <a:tcPr marL="50800" marR="50800" marT="50800" marB="50800" anchor="ctr" horzOverflow="overflow">
                      <a:lnL>
                        <a:solidFill>
                          <a:srgbClr val="888889"/>
                        </a:solidFill>
                        <a:miter lim="400000"/>
                      </a:lnL>
                      <a:lnR>
                        <a:solidFill>
                          <a:srgbClr val="888889"/>
                        </a:solidFill>
                        <a:miter lim="400000"/>
                      </a:lnR>
                      <a:lnT w="15240">
                        <a:solidFill>
                          <a:srgbClr val="8B2622"/>
                        </a:solidFill>
                        <a:miter lim="400000"/>
                      </a:lnT>
                      <a:lnB>
                        <a:solidFill>
                          <a:srgbClr val="888889"/>
                        </a:solidFill>
                        <a:miter lim="400000"/>
                      </a:lnB>
                    </a:tcPr>
                  </a:tc>
                  <a:tc>
                    <a:txBody>
                      <a:bodyPr/>
                      <a:lstStyle/>
                      <a:p>
                        <a:pPr defTabSz="153656">
                          <a:defRPr sz="500">
                            <a:solidFill>
                              <a:srgbClr val="888889"/>
                            </a:solidFill>
                            <a:latin typeface="Helvetica"/>
                            <a:ea typeface="Helvetica"/>
                            <a:cs typeface="Helvetica"/>
                            <a:sym typeface="Helvetica"/>
                          </a:defRPr>
                        </a:pPr>
                        <a:endParaRPr>
                          <a:latin typeface="맑은 고딕" panose="020B0503020000020004" pitchFamily="50" charset="-127"/>
                          <a:ea typeface="맑은 고딕" panose="020B0503020000020004" pitchFamily="50" charset="-127"/>
                        </a:endParaRPr>
                      </a:p>
                    </a:txBody>
                    <a:tcPr marL="50800" marR="50800" marT="50800" marB="50800" anchor="ctr" horzOverflow="overflow">
                      <a:lnL>
                        <a:solidFill>
                          <a:srgbClr val="888889"/>
                        </a:solidFill>
                        <a:miter lim="400000"/>
                      </a:lnL>
                      <a:lnR w="15240">
                        <a:solidFill>
                          <a:srgbClr val="8B2622"/>
                        </a:solidFill>
                        <a:miter lim="400000"/>
                      </a:lnR>
                      <a:lnT w="15240">
                        <a:solidFill>
                          <a:srgbClr val="8B2622"/>
                        </a:solidFill>
                        <a:miter lim="400000"/>
                      </a:lnT>
                      <a:lnB>
                        <a:solidFill>
                          <a:srgbClr val="888889"/>
                        </a:solidFill>
                        <a:miter lim="400000"/>
                      </a:lnB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199914">
                  <a:tc>
                    <a:txBody>
                      <a:bodyPr/>
                      <a:lstStyle/>
                      <a:p>
                        <a:pPr defTabSz="153656">
                          <a:defRPr sz="500">
                            <a:solidFill>
                              <a:srgbClr val="888889"/>
                            </a:solidFill>
                            <a:latin typeface="Helvetica"/>
                            <a:ea typeface="Helvetica"/>
                            <a:cs typeface="Helvetica"/>
                            <a:sym typeface="Helvetica"/>
                          </a:defRPr>
                        </a:pPr>
                        <a:endParaRPr>
                          <a:latin typeface="맑은 고딕" panose="020B0503020000020004" pitchFamily="50" charset="-127"/>
                          <a:ea typeface="맑은 고딕" panose="020B0503020000020004" pitchFamily="50" charset="-127"/>
                        </a:endParaRPr>
                      </a:p>
                    </a:txBody>
                    <a:tcPr marL="50800" marR="50800" marT="50800" marB="50800" anchor="ctr" horzOverflow="overflow">
                      <a:lnL w="15240">
                        <a:solidFill>
                          <a:srgbClr val="8B2622"/>
                        </a:solidFill>
                        <a:miter lim="400000"/>
                      </a:lnL>
                      <a:lnR>
                        <a:solidFill>
                          <a:srgbClr val="888889"/>
                        </a:solidFill>
                        <a:miter lim="400000"/>
                      </a:lnR>
                      <a:lnT>
                        <a:solidFill>
                          <a:srgbClr val="888889"/>
                        </a:solidFill>
                        <a:miter lim="400000"/>
                      </a:lnT>
                      <a:lnB>
                        <a:solidFill>
                          <a:srgbClr val="888889"/>
                        </a:solidFill>
                        <a:miter lim="400000"/>
                      </a:lnB>
                    </a:tcPr>
                  </a:tc>
                  <a:tc>
                    <a:txBody>
                      <a:bodyPr/>
                      <a:lstStyle/>
                      <a:p>
                        <a:pPr defTabSz="153656">
                          <a:defRPr sz="1800"/>
                        </a:pPr>
                        <a:r>
                          <a:rPr lang="en-US" altLang="x-none" sz="500" b="1" dirty="0">
                            <a:solidFill>
                              <a:srgbClr val="888889"/>
                            </a:solidFill>
                            <a:latin typeface="맑은 고딕" panose="020B0503020000020004" pitchFamily="50" charset="-127"/>
                            <a:ea typeface="맑은 고딕" panose="020B0503020000020004" pitchFamily="50" charset="-127"/>
                            <a:cs typeface="Helvetica"/>
                            <a:sym typeface="Helvetica"/>
                          </a:rPr>
                          <a:t>I</a:t>
                        </a:r>
                        <a:r>
                          <a:rPr sz="500" b="1" dirty="0">
                            <a:solidFill>
                              <a:srgbClr val="888889"/>
                            </a:solidFill>
                            <a:latin typeface="맑은 고딕" panose="020B0503020000020004" pitchFamily="50" charset="-127"/>
                            <a:ea typeface="맑은 고딕" panose="020B0503020000020004" pitchFamily="50" charset="-127"/>
                            <a:cs typeface="Helvetica"/>
                            <a:sym typeface="Helvetica"/>
                          </a:rPr>
                          <a:t>dea 6</a:t>
                        </a:r>
                      </a:p>
                    </a:txBody>
                    <a:tcPr marL="50800" marR="50800" marT="50800" marB="50800" anchor="ctr" horzOverflow="overflow">
                      <a:lnL>
                        <a:solidFill>
                          <a:srgbClr val="888889"/>
                        </a:solidFill>
                        <a:miter lim="400000"/>
                      </a:lnL>
                      <a:lnR>
                        <a:solidFill>
                          <a:srgbClr val="888889"/>
                        </a:solidFill>
                        <a:miter lim="400000"/>
                      </a:lnR>
                      <a:lnT>
                        <a:solidFill>
                          <a:srgbClr val="888889"/>
                        </a:solidFill>
                        <a:miter lim="400000"/>
                      </a:lnT>
                      <a:lnB>
                        <a:solidFill>
                          <a:srgbClr val="888889"/>
                        </a:solidFill>
                        <a:miter lim="400000"/>
                      </a:lnB>
                      <a:solidFill>
                        <a:srgbClr val="8B2622">
                          <a:alpha val="30986"/>
                        </a:srgbClr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153656">
                          <a:defRPr sz="500">
                            <a:solidFill>
                              <a:srgbClr val="888889"/>
                            </a:solidFill>
                            <a:latin typeface="Helvetica"/>
                            <a:ea typeface="Helvetica"/>
                            <a:cs typeface="Helvetica"/>
                            <a:sym typeface="Helvetica"/>
                          </a:defRPr>
                        </a:pPr>
                        <a:endParaRPr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endParaRPr>
                      </a:p>
                    </a:txBody>
                    <a:tcPr marL="50800" marR="50800" marT="50800" marB="50800" anchor="ctr" horzOverflow="overflow">
                      <a:lnL>
                        <a:solidFill>
                          <a:srgbClr val="888889"/>
                        </a:solidFill>
                        <a:miter lim="400000"/>
                      </a:lnL>
                      <a:lnR w="15240">
                        <a:solidFill>
                          <a:srgbClr val="8B2622"/>
                        </a:solidFill>
                        <a:miter lim="400000"/>
                      </a:lnR>
                      <a:lnT>
                        <a:solidFill>
                          <a:srgbClr val="888889"/>
                        </a:solidFill>
                        <a:miter lim="400000"/>
                      </a:lnT>
                      <a:lnB>
                        <a:solidFill>
                          <a:srgbClr val="888889"/>
                        </a:solidFill>
                        <a:miter lim="400000"/>
                      </a:lnB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  <a:tr h="199914">
                  <a:tc>
                    <a:txBody>
                      <a:bodyPr/>
                      <a:lstStyle/>
                      <a:p>
                        <a:pPr defTabSz="153656">
                          <a:defRPr sz="500">
                            <a:solidFill>
                              <a:srgbClr val="888889"/>
                            </a:solidFill>
                            <a:latin typeface="Helvetica"/>
                            <a:ea typeface="Helvetica"/>
                            <a:cs typeface="Helvetica"/>
                            <a:sym typeface="Helvetica"/>
                          </a:defRPr>
                        </a:pPr>
                        <a:endParaRPr>
                          <a:latin typeface="맑은 고딕" panose="020B0503020000020004" pitchFamily="50" charset="-127"/>
                          <a:ea typeface="맑은 고딕" panose="020B0503020000020004" pitchFamily="50" charset="-127"/>
                        </a:endParaRPr>
                      </a:p>
                    </a:txBody>
                    <a:tcPr marL="50800" marR="50800" marT="50800" marB="50800" anchor="ctr" horzOverflow="overflow">
                      <a:lnL w="15240">
                        <a:solidFill>
                          <a:srgbClr val="8B2622"/>
                        </a:solidFill>
                        <a:miter lim="400000"/>
                      </a:lnL>
                      <a:lnR>
                        <a:solidFill>
                          <a:srgbClr val="888889"/>
                        </a:solidFill>
                        <a:miter lim="400000"/>
                      </a:lnR>
                      <a:lnT>
                        <a:solidFill>
                          <a:srgbClr val="888889"/>
                        </a:solidFill>
                        <a:miter lim="400000"/>
                      </a:lnT>
                      <a:lnB w="15240">
                        <a:solidFill>
                          <a:srgbClr val="8B2622"/>
                        </a:solidFill>
                        <a:miter lim="400000"/>
                      </a:lnB>
                    </a:tcPr>
                  </a:tc>
                  <a:tc>
                    <a:txBody>
                      <a:bodyPr/>
                      <a:lstStyle/>
                      <a:p>
                        <a:pPr defTabSz="153656">
                          <a:defRPr sz="500">
                            <a:solidFill>
                              <a:srgbClr val="888889"/>
                            </a:solidFill>
                            <a:latin typeface="Helvetica"/>
                            <a:ea typeface="Helvetica"/>
                            <a:cs typeface="Helvetica"/>
                            <a:sym typeface="Helvetica"/>
                          </a:defRPr>
                        </a:pPr>
                        <a:endParaRPr>
                          <a:latin typeface="맑은 고딕" panose="020B0503020000020004" pitchFamily="50" charset="-127"/>
                          <a:ea typeface="맑은 고딕" panose="020B0503020000020004" pitchFamily="50" charset="-127"/>
                        </a:endParaRPr>
                      </a:p>
                    </a:txBody>
                    <a:tcPr marL="50800" marR="50800" marT="50800" marB="50800" anchor="ctr" horzOverflow="overflow">
                      <a:lnL>
                        <a:solidFill>
                          <a:srgbClr val="888889"/>
                        </a:solidFill>
                        <a:miter lim="400000"/>
                      </a:lnL>
                      <a:lnR>
                        <a:solidFill>
                          <a:srgbClr val="888889"/>
                        </a:solidFill>
                        <a:miter lim="400000"/>
                      </a:lnR>
                      <a:lnT>
                        <a:solidFill>
                          <a:srgbClr val="888889"/>
                        </a:solidFill>
                        <a:miter lim="400000"/>
                      </a:lnT>
                      <a:lnB w="15240">
                        <a:solidFill>
                          <a:srgbClr val="8B2622"/>
                        </a:solidFill>
                        <a:miter lim="400000"/>
                      </a:lnB>
                    </a:tcPr>
                  </a:tc>
                  <a:tc>
                    <a:txBody>
                      <a:bodyPr/>
                      <a:lstStyle/>
                      <a:p>
                        <a:pPr defTabSz="153656">
                          <a:defRPr sz="500">
                            <a:solidFill>
                              <a:srgbClr val="888889"/>
                            </a:solidFill>
                            <a:latin typeface="Helvetica"/>
                            <a:ea typeface="Helvetica"/>
                            <a:cs typeface="Helvetica"/>
                            <a:sym typeface="Helvetica"/>
                          </a:defRPr>
                        </a:pPr>
                        <a:endParaRPr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endParaRPr>
                      </a:p>
                    </a:txBody>
                    <a:tcPr marL="50800" marR="50800" marT="50800" marB="50800" anchor="ctr" horzOverflow="overflow">
                      <a:lnL>
                        <a:solidFill>
                          <a:srgbClr val="888889"/>
                        </a:solidFill>
                        <a:miter lim="400000"/>
                      </a:lnL>
                      <a:lnR w="15240">
                        <a:solidFill>
                          <a:srgbClr val="8B2622"/>
                        </a:solidFill>
                        <a:miter lim="400000"/>
                      </a:lnR>
                      <a:lnT>
                        <a:solidFill>
                          <a:srgbClr val="888889"/>
                        </a:solidFill>
                        <a:miter lim="400000"/>
                      </a:lnT>
                      <a:lnB w="15240">
                        <a:solidFill>
                          <a:srgbClr val="8B2622"/>
                        </a:solidFill>
                        <a:miter lim="400000"/>
                      </a:lnB>
                    </a:tcPr>
                  </a:tc>
                  <a:extLst>
                    <a:ext uri="{0D108BD9-81ED-4DB2-BD59-A6C34878D82A}">
                      <a16:rowId xmlns:a16="http://schemas.microsoft.com/office/drawing/2014/main" xmlns="" val="10002"/>
                    </a:ext>
                  </a:extLst>
                </a:tr>
              </a:tbl>
            </a:graphicData>
          </a:graphic>
        </p:graphicFrame>
        <p:graphicFrame>
          <p:nvGraphicFramePr>
            <p:cNvPr id="271" name="표"/>
            <p:cNvGraphicFramePr/>
            <p:nvPr>
              <p:extLst>
                <p:ext uri="{D42A27DB-BD31-4B8C-83A1-F6EECF244321}">
                  <p14:modId xmlns:p14="http://schemas.microsoft.com/office/powerpoint/2010/main" val="2963704582"/>
                </p:ext>
              </p:extLst>
            </p:nvPr>
          </p:nvGraphicFramePr>
          <p:xfrm>
            <a:off x="3357995" y="1498111"/>
            <a:ext cx="1460861" cy="599742"/>
          </p:xfrm>
          <a:graphic>
            <a:graphicData uri="http://schemas.openxmlformats.org/drawingml/2006/table">
              <a:tbl>
                <a:tblPr>
                  <a:tableStyleId>{4C3C2611-4C71-4FC5-86AE-919BDF0F9419}</a:tableStyleId>
                </a:tblPr>
                <a:tblGrid>
                  <a:gridCol w="486954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486954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  <a:gridCol w="486954">
                    <a:extLst>
                      <a:ext uri="{9D8B030D-6E8A-4147-A177-3AD203B41FA5}">
                        <a16:colId xmlns:a16="http://schemas.microsoft.com/office/drawing/2014/main" xmlns="" val="20002"/>
                      </a:ext>
                    </a:extLst>
                  </a:gridCol>
                </a:tblGrid>
                <a:tr h="199914">
                  <a:tc>
                    <a:txBody>
                      <a:bodyPr/>
                      <a:lstStyle/>
                      <a:p>
                        <a:pPr defTabSz="153656">
                          <a:defRPr sz="500">
                            <a:solidFill>
                              <a:srgbClr val="888889"/>
                            </a:solidFill>
                            <a:latin typeface="Helvetica"/>
                            <a:ea typeface="Helvetica"/>
                            <a:cs typeface="Helvetica"/>
                            <a:sym typeface="Helvetica"/>
                          </a:defRPr>
                        </a:pPr>
                        <a:endParaRPr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endParaRPr>
                      </a:p>
                    </a:txBody>
                    <a:tcPr marL="50800" marR="50800" marT="50800" marB="50800" anchor="ctr" horzOverflow="overflow">
                      <a:lnL w="15240">
                        <a:solidFill>
                          <a:srgbClr val="8B2622"/>
                        </a:solidFill>
                        <a:miter lim="400000"/>
                      </a:lnL>
                      <a:lnR>
                        <a:solidFill>
                          <a:srgbClr val="888889"/>
                        </a:solidFill>
                        <a:miter lim="400000"/>
                      </a:lnR>
                      <a:lnT w="15240">
                        <a:solidFill>
                          <a:srgbClr val="8B2622"/>
                        </a:solidFill>
                        <a:miter lim="400000"/>
                      </a:lnT>
                      <a:lnB>
                        <a:solidFill>
                          <a:srgbClr val="888889"/>
                        </a:solidFill>
                        <a:miter lim="400000"/>
                      </a:lnB>
                    </a:tcPr>
                  </a:tc>
                  <a:tc>
                    <a:txBody>
                      <a:bodyPr/>
                      <a:lstStyle/>
                      <a:p>
                        <a:pPr defTabSz="153656">
                          <a:defRPr sz="500">
                            <a:solidFill>
                              <a:srgbClr val="888889"/>
                            </a:solidFill>
                            <a:latin typeface="Helvetica"/>
                            <a:ea typeface="Helvetica"/>
                            <a:cs typeface="Helvetica"/>
                            <a:sym typeface="Helvetica"/>
                          </a:defRPr>
                        </a:pPr>
                        <a:endParaRPr>
                          <a:latin typeface="맑은 고딕" panose="020B0503020000020004" pitchFamily="50" charset="-127"/>
                          <a:ea typeface="맑은 고딕" panose="020B0503020000020004" pitchFamily="50" charset="-127"/>
                        </a:endParaRPr>
                      </a:p>
                    </a:txBody>
                    <a:tcPr marL="50800" marR="50800" marT="50800" marB="50800" anchor="ctr" horzOverflow="overflow">
                      <a:lnL>
                        <a:solidFill>
                          <a:srgbClr val="888889"/>
                        </a:solidFill>
                        <a:miter lim="400000"/>
                      </a:lnL>
                      <a:lnR>
                        <a:solidFill>
                          <a:srgbClr val="888889"/>
                        </a:solidFill>
                        <a:miter lim="400000"/>
                      </a:lnR>
                      <a:lnT w="15240">
                        <a:solidFill>
                          <a:srgbClr val="8B2622"/>
                        </a:solidFill>
                        <a:miter lim="400000"/>
                      </a:lnT>
                      <a:lnB>
                        <a:solidFill>
                          <a:srgbClr val="888889"/>
                        </a:solidFill>
                        <a:miter lim="400000"/>
                      </a:lnB>
                    </a:tcPr>
                  </a:tc>
                  <a:tc>
                    <a:txBody>
                      <a:bodyPr/>
                      <a:lstStyle/>
                      <a:p>
                        <a:pPr defTabSz="153656">
                          <a:defRPr sz="500">
                            <a:solidFill>
                              <a:srgbClr val="888889"/>
                            </a:solidFill>
                            <a:latin typeface="Helvetica"/>
                            <a:ea typeface="Helvetica"/>
                            <a:cs typeface="Helvetica"/>
                            <a:sym typeface="Helvetica"/>
                          </a:defRPr>
                        </a:pPr>
                        <a:endParaRPr>
                          <a:latin typeface="맑은 고딕" panose="020B0503020000020004" pitchFamily="50" charset="-127"/>
                          <a:ea typeface="맑은 고딕" panose="020B0503020000020004" pitchFamily="50" charset="-127"/>
                        </a:endParaRPr>
                      </a:p>
                    </a:txBody>
                    <a:tcPr marL="50800" marR="50800" marT="50800" marB="50800" anchor="ctr" horzOverflow="overflow">
                      <a:lnL>
                        <a:solidFill>
                          <a:srgbClr val="888889"/>
                        </a:solidFill>
                        <a:miter lim="400000"/>
                      </a:lnL>
                      <a:lnR w="15240">
                        <a:solidFill>
                          <a:srgbClr val="8B2622"/>
                        </a:solidFill>
                        <a:miter lim="400000"/>
                      </a:lnR>
                      <a:lnT w="15240">
                        <a:solidFill>
                          <a:srgbClr val="8B2622"/>
                        </a:solidFill>
                        <a:miter lim="400000"/>
                      </a:lnT>
                      <a:lnB>
                        <a:solidFill>
                          <a:srgbClr val="888889"/>
                        </a:solidFill>
                        <a:miter lim="400000"/>
                      </a:lnB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199914">
                  <a:tc>
                    <a:txBody>
                      <a:bodyPr/>
                      <a:lstStyle/>
                      <a:p>
                        <a:pPr defTabSz="153656">
                          <a:defRPr sz="500">
                            <a:solidFill>
                              <a:srgbClr val="888889"/>
                            </a:solidFill>
                            <a:latin typeface="Helvetica"/>
                            <a:ea typeface="Helvetica"/>
                            <a:cs typeface="Helvetica"/>
                            <a:sym typeface="Helvetica"/>
                          </a:defRPr>
                        </a:pPr>
                        <a:endParaRPr>
                          <a:latin typeface="맑은 고딕" panose="020B0503020000020004" pitchFamily="50" charset="-127"/>
                          <a:ea typeface="맑은 고딕" panose="020B0503020000020004" pitchFamily="50" charset="-127"/>
                        </a:endParaRPr>
                      </a:p>
                    </a:txBody>
                    <a:tcPr marL="50800" marR="50800" marT="50800" marB="50800" anchor="ctr" horzOverflow="overflow">
                      <a:lnL w="15240">
                        <a:solidFill>
                          <a:srgbClr val="8B2622"/>
                        </a:solidFill>
                        <a:miter lim="400000"/>
                      </a:lnL>
                      <a:lnR>
                        <a:solidFill>
                          <a:srgbClr val="888889"/>
                        </a:solidFill>
                        <a:miter lim="400000"/>
                      </a:lnR>
                      <a:lnT>
                        <a:solidFill>
                          <a:srgbClr val="888889"/>
                        </a:solidFill>
                        <a:miter lim="400000"/>
                      </a:lnT>
                      <a:lnB>
                        <a:solidFill>
                          <a:srgbClr val="888889"/>
                        </a:solidFill>
                        <a:miter lim="400000"/>
                      </a:lnB>
                    </a:tcPr>
                  </a:tc>
                  <a:tc>
                    <a:txBody>
                      <a:bodyPr/>
                      <a:lstStyle/>
                      <a:p>
                        <a:pPr defTabSz="153656">
                          <a:defRPr sz="1800"/>
                        </a:pPr>
                        <a:r>
                          <a:rPr lang="en-US" altLang="x-none" sz="500" b="1" dirty="0">
                            <a:solidFill>
                              <a:srgbClr val="888889"/>
                            </a:solidFill>
                            <a:latin typeface="맑은 고딕" panose="020B0503020000020004" pitchFamily="50" charset="-127"/>
                            <a:ea typeface="맑은 고딕" panose="020B0503020000020004" pitchFamily="50" charset="-127"/>
                            <a:cs typeface="Helvetica"/>
                            <a:sym typeface="Helvetica"/>
                          </a:rPr>
                          <a:t>I</a:t>
                        </a:r>
                        <a:r>
                          <a:rPr sz="500" b="1" dirty="0">
                            <a:solidFill>
                              <a:srgbClr val="888889"/>
                            </a:solidFill>
                            <a:latin typeface="맑은 고딕" panose="020B0503020000020004" pitchFamily="50" charset="-127"/>
                            <a:ea typeface="맑은 고딕" panose="020B0503020000020004" pitchFamily="50" charset="-127"/>
                            <a:cs typeface="Helvetica"/>
                            <a:sym typeface="Helvetica"/>
                          </a:rPr>
                          <a:t>dea 8</a:t>
                        </a:r>
                      </a:p>
                    </a:txBody>
                    <a:tcPr marL="50800" marR="50800" marT="50800" marB="50800" anchor="ctr" horzOverflow="overflow">
                      <a:lnL>
                        <a:solidFill>
                          <a:srgbClr val="888889"/>
                        </a:solidFill>
                        <a:miter lim="400000"/>
                      </a:lnL>
                      <a:lnR>
                        <a:solidFill>
                          <a:srgbClr val="888889"/>
                        </a:solidFill>
                        <a:miter lim="400000"/>
                      </a:lnR>
                      <a:lnT>
                        <a:solidFill>
                          <a:srgbClr val="888889"/>
                        </a:solidFill>
                        <a:miter lim="400000"/>
                      </a:lnT>
                      <a:lnB>
                        <a:solidFill>
                          <a:srgbClr val="888889"/>
                        </a:solidFill>
                        <a:miter lim="400000"/>
                      </a:lnB>
                      <a:solidFill>
                        <a:srgbClr val="8B2622">
                          <a:alpha val="30986"/>
                        </a:srgbClr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153656">
                          <a:defRPr sz="500">
                            <a:solidFill>
                              <a:srgbClr val="888889"/>
                            </a:solidFill>
                            <a:latin typeface="Helvetica"/>
                            <a:ea typeface="Helvetica"/>
                            <a:cs typeface="Helvetica"/>
                            <a:sym typeface="Helvetica"/>
                          </a:defRPr>
                        </a:pPr>
                        <a:endParaRPr>
                          <a:latin typeface="맑은 고딕" panose="020B0503020000020004" pitchFamily="50" charset="-127"/>
                          <a:ea typeface="맑은 고딕" panose="020B0503020000020004" pitchFamily="50" charset="-127"/>
                        </a:endParaRPr>
                      </a:p>
                    </a:txBody>
                    <a:tcPr marL="50800" marR="50800" marT="50800" marB="50800" anchor="ctr" horzOverflow="overflow">
                      <a:lnL>
                        <a:solidFill>
                          <a:srgbClr val="888889"/>
                        </a:solidFill>
                        <a:miter lim="400000"/>
                      </a:lnL>
                      <a:lnR w="15240">
                        <a:solidFill>
                          <a:srgbClr val="8B2622"/>
                        </a:solidFill>
                        <a:miter lim="400000"/>
                      </a:lnR>
                      <a:lnT>
                        <a:solidFill>
                          <a:srgbClr val="888889"/>
                        </a:solidFill>
                        <a:miter lim="400000"/>
                      </a:lnT>
                      <a:lnB>
                        <a:solidFill>
                          <a:srgbClr val="888889"/>
                        </a:solidFill>
                        <a:miter lim="400000"/>
                      </a:lnB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  <a:tr h="199914">
                  <a:tc>
                    <a:txBody>
                      <a:bodyPr/>
                      <a:lstStyle/>
                      <a:p>
                        <a:pPr defTabSz="153656">
                          <a:defRPr sz="500">
                            <a:solidFill>
                              <a:srgbClr val="888889"/>
                            </a:solidFill>
                            <a:latin typeface="Helvetica"/>
                            <a:ea typeface="Helvetica"/>
                            <a:cs typeface="Helvetica"/>
                            <a:sym typeface="Helvetica"/>
                          </a:defRPr>
                        </a:pPr>
                        <a:endParaRPr>
                          <a:latin typeface="맑은 고딕" panose="020B0503020000020004" pitchFamily="50" charset="-127"/>
                          <a:ea typeface="맑은 고딕" panose="020B0503020000020004" pitchFamily="50" charset="-127"/>
                        </a:endParaRPr>
                      </a:p>
                    </a:txBody>
                    <a:tcPr marL="50800" marR="50800" marT="50800" marB="50800" anchor="ctr" horzOverflow="overflow">
                      <a:lnL w="15240">
                        <a:solidFill>
                          <a:srgbClr val="8B2622"/>
                        </a:solidFill>
                        <a:miter lim="400000"/>
                      </a:lnL>
                      <a:lnR>
                        <a:solidFill>
                          <a:srgbClr val="888889"/>
                        </a:solidFill>
                        <a:miter lim="400000"/>
                      </a:lnR>
                      <a:lnT>
                        <a:solidFill>
                          <a:srgbClr val="888889"/>
                        </a:solidFill>
                        <a:miter lim="400000"/>
                      </a:lnT>
                      <a:lnB w="15240">
                        <a:solidFill>
                          <a:srgbClr val="8B2622"/>
                        </a:solidFill>
                        <a:miter lim="400000"/>
                      </a:lnB>
                    </a:tcPr>
                  </a:tc>
                  <a:tc>
                    <a:txBody>
                      <a:bodyPr/>
                      <a:lstStyle/>
                      <a:p>
                        <a:pPr defTabSz="153656">
                          <a:defRPr sz="500">
                            <a:solidFill>
                              <a:srgbClr val="888889"/>
                            </a:solidFill>
                            <a:latin typeface="Helvetica"/>
                            <a:ea typeface="Helvetica"/>
                            <a:cs typeface="Helvetica"/>
                            <a:sym typeface="Helvetica"/>
                          </a:defRPr>
                        </a:pPr>
                        <a:endParaRPr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endParaRPr>
                      </a:p>
                    </a:txBody>
                    <a:tcPr marL="50800" marR="50800" marT="50800" marB="50800" anchor="ctr" horzOverflow="overflow">
                      <a:lnL>
                        <a:solidFill>
                          <a:srgbClr val="888889"/>
                        </a:solidFill>
                        <a:miter lim="400000"/>
                      </a:lnL>
                      <a:lnR>
                        <a:solidFill>
                          <a:srgbClr val="888889"/>
                        </a:solidFill>
                        <a:miter lim="400000"/>
                      </a:lnR>
                      <a:lnT>
                        <a:solidFill>
                          <a:srgbClr val="888889"/>
                        </a:solidFill>
                        <a:miter lim="400000"/>
                      </a:lnT>
                      <a:lnB w="15240">
                        <a:solidFill>
                          <a:srgbClr val="8B2622"/>
                        </a:solidFill>
                        <a:miter lim="400000"/>
                      </a:lnB>
                    </a:tcPr>
                  </a:tc>
                  <a:tc>
                    <a:txBody>
                      <a:bodyPr/>
                      <a:lstStyle/>
                      <a:p>
                        <a:pPr defTabSz="153656">
                          <a:defRPr sz="500">
                            <a:solidFill>
                              <a:srgbClr val="888889"/>
                            </a:solidFill>
                            <a:latin typeface="Helvetica"/>
                            <a:ea typeface="Helvetica"/>
                            <a:cs typeface="Helvetica"/>
                            <a:sym typeface="Helvetica"/>
                          </a:defRPr>
                        </a:pPr>
                        <a:endParaRPr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endParaRPr>
                      </a:p>
                    </a:txBody>
                    <a:tcPr marL="50800" marR="50800" marT="50800" marB="50800" anchor="ctr" horzOverflow="overflow">
                      <a:lnL>
                        <a:solidFill>
                          <a:srgbClr val="888889"/>
                        </a:solidFill>
                        <a:miter lim="400000"/>
                      </a:lnL>
                      <a:lnR w="15240">
                        <a:solidFill>
                          <a:srgbClr val="8B2622"/>
                        </a:solidFill>
                        <a:miter lim="400000"/>
                      </a:lnR>
                      <a:lnT>
                        <a:solidFill>
                          <a:srgbClr val="888889"/>
                        </a:solidFill>
                        <a:miter lim="400000"/>
                      </a:lnT>
                      <a:lnB w="15240">
                        <a:solidFill>
                          <a:srgbClr val="8B2622"/>
                        </a:solidFill>
                        <a:miter lim="400000"/>
                      </a:lnB>
                    </a:tcPr>
                  </a:tc>
                  <a:extLst>
                    <a:ext uri="{0D108BD9-81ED-4DB2-BD59-A6C34878D82A}">
                      <a16:rowId xmlns:a16="http://schemas.microsoft.com/office/drawing/2014/main" xmlns="" val="10002"/>
                    </a:ext>
                  </a:extLst>
                </a:tr>
              </a:tbl>
            </a:graphicData>
          </a:graphic>
        </p:graphicFrame>
      </p:grpSp>
      <p:sp>
        <p:nvSpPr>
          <p:cNvPr id="15" name="1단계 발견하기">
            <a:extLst>
              <a:ext uri="{FF2B5EF4-FFF2-40B4-BE49-F238E27FC236}">
                <a16:creationId xmlns:a16="http://schemas.microsoft.com/office/drawing/2014/main" xmlns="" id="{E3829155-AC51-5F48-AD7F-2FCC897F8F78}"/>
              </a:ext>
            </a:extLst>
          </p:cNvPr>
          <p:cNvSpPr txBox="1"/>
          <p:nvPr/>
        </p:nvSpPr>
        <p:spPr>
          <a:xfrm>
            <a:off x="4316416" y="264653"/>
            <a:ext cx="973636" cy="196628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11257" tIns="11257" rIns="11257" bIns="11257">
            <a:spAutoFit/>
          </a:bodyPr>
          <a:lstStyle>
            <a:lvl1pPr algn="r" defTabSz="2438338">
              <a:defRPr sz="1130" spc="-45">
                <a:solidFill>
                  <a:srgbClr val="929292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</a:lstStyle>
          <a:p>
            <a:r>
              <a:rPr lang="en-US" altLang="ko-KR" dirty="0">
                <a:latin typeface="맑은 고딕" panose="020B0503020000020004" pitchFamily="50" charset="-127"/>
                <a:ea typeface="맑은 고딕" panose="020B0503020000020004" pitchFamily="50" charset="-127"/>
                <a:cs typeface="KoPubWorldDotum_Pro Medium" pitchFamily="2" charset="-127"/>
              </a:rPr>
              <a:t>3</a:t>
            </a:r>
            <a:r>
              <a:rPr dirty="0">
                <a:latin typeface="맑은 고딕" panose="020B0503020000020004" pitchFamily="50" charset="-127"/>
                <a:ea typeface="맑은 고딕" panose="020B0503020000020004" pitchFamily="50" charset="-127"/>
                <a:cs typeface="KoPubWorldDotum_Pro Medium" pitchFamily="2" charset="-127"/>
              </a:rPr>
              <a:t>단계 </a:t>
            </a:r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  <a:cs typeface="KoPubWorldDotum_Pro Medium" pitchFamily="2" charset="-127"/>
              </a:rPr>
              <a:t>개발</a:t>
            </a:r>
            <a:r>
              <a:rPr dirty="0" err="1">
                <a:latin typeface="맑은 고딕" panose="020B0503020000020004" pitchFamily="50" charset="-127"/>
                <a:ea typeface="맑은 고딕" panose="020B0503020000020004" pitchFamily="50" charset="-127"/>
                <a:cs typeface="KoPubWorldDotum_Pro Medium" pitchFamily="2" charset="-127"/>
              </a:rPr>
              <a:t>하기</a:t>
            </a:r>
            <a:endParaRPr dirty="0">
              <a:latin typeface="맑은 고딕" panose="020B0503020000020004" pitchFamily="50" charset="-127"/>
              <a:ea typeface="맑은 고딕" panose="020B0503020000020004" pitchFamily="50" charset="-127"/>
              <a:cs typeface="KoPubWorldDotum_Pro Medium" pitchFamily="2" charset="-127"/>
            </a:endParaRPr>
          </a:p>
        </p:txBody>
      </p:sp>
    </p:spTree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5" name="표"/>
          <p:cNvGraphicFramePr/>
          <p:nvPr>
            <p:extLst>
              <p:ext uri="{D42A27DB-BD31-4B8C-83A1-F6EECF244321}">
                <p14:modId xmlns:p14="http://schemas.microsoft.com/office/powerpoint/2010/main" val="2263437099"/>
              </p:ext>
            </p:extLst>
          </p:nvPr>
        </p:nvGraphicFramePr>
        <p:xfrm>
          <a:off x="180536" y="522252"/>
          <a:ext cx="5099926" cy="2431821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254180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55812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429002">
                <a:tc>
                  <a:txBody>
                    <a:bodyPr/>
                    <a:lstStyle/>
                    <a:p>
                      <a:pPr marL="12700" algn="l" defTabSz="153656">
                        <a:defRPr sz="800">
                          <a:solidFill>
                            <a:srgbClr val="484848"/>
                          </a:solidFill>
                          <a:latin typeface="KoPubWorld돋움체_Pro Bold"/>
                          <a:ea typeface="KoPubWorld돋움체_Pro Bold"/>
                          <a:cs typeface="KoPubWorld돋움체_Pro Bold"/>
                          <a:sym typeface="KoPubWorld돋움체_Pro Bold"/>
                        </a:defRPr>
                      </a:pPr>
                      <a:r>
                        <a:rPr dirty="0" err="1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아이디어명</a:t>
                      </a:r>
                      <a:r>
                        <a:rPr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</a:t>
                      </a:r>
                      <a:r>
                        <a:rPr sz="500" dirty="0" err="1">
                          <a:solidFill>
                            <a:srgbClr val="888889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Medium"/>
                          <a:sym typeface="KoPubWorld돋움체_Pro Medium"/>
                        </a:rPr>
                        <a:t>아이디어의</a:t>
                      </a:r>
                      <a:r>
                        <a:rPr sz="500" dirty="0">
                          <a:solidFill>
                            <a:srgbClr val="888889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Medium"/>
                          <a:sym typeface="KoPubWorld돋움체_Pro Medium"/>
                        </a:rPr>
                        <a:t> </a:t>
                      </a:r>
                      <a:r>
                        <a:rPr sz="500" dirty="0" err="1">
                          <a:solidFill>
                            <a:srgbClr val="888889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Medium"/>
                          <a:sym typeface="KoPubWorld돋움체_Pro Medium"/>
                        </a:rPr>
                        <a:t>정체성에</a:t>
                      </a:r>
                      <a:r>
                        <a:rPr sz="500" dirty="0">
                          <a:solidFill>
                            <a:srgbClr val="888889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Medium"/>
                          <a:sym typeface="KoPubWorld돋움체_Pro Medium"/>
                        </a:rPr>
                        <a:t> </a:t>
                      </a:r>
                      <a:r>
                        <a:rPr sz="500" dirty="0" err="1">
                          <a:solidFill>
                            <a:srgbClr val="888889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Medium"/>
                          <a:sym typeface="KoPubWorld돋움체_Pro Medium"/>
                        </a:rPr>
                        <a:t>대한</a:t>
                      </a:r>
                      <a:r>
                        <a:rPr sz="500" dirty="0">
                          <a:solidFill>
                            <a:srgbClr val="888889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Medium"/>
                          <a:sym typeface="KoPubWorld돋움체_Pro Medium"/>
                        </a:rPr>
                        <a:t> </a:t>
                      </a:r>
                      <a:r>
                        <a:rPr sz="500" dirty="0" err="1">
                          <a:solidFill>
                            <a:srgbClr val="888889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Medium"/>
                          <a:sym typeface="KoPubWorld돋움체_Pro Medium"/>
                        </a:rPr>
                        <a:t>한</a:t>
                      </a:r>
                      <a:r>
                        <a:rPr sz="500" dirty="0">
                          <a:solidFill>
                            <a:srgbClr val="888889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Medium"/>
                          <a:sym typeface="KoPubWorld돋움체_Pro Medium"/>
                        </a:rPr>
                        <a:t> </a:t>
                      </a:r>
                      <a:r>
                        <a:rPr sz="500" dirty="0" err="1">
                          <a:solidFill>
                            <a:srgbClr val="888889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Medium"/>
                          <a:sym typeface="KoPubWorld돋움체_Pro Medium"/>
                        </a:rPr>
                        <a:t>마디</a:t>
                      </a:r>
                      <a:endParaRPr sz="500" dirty="0">
                        <a:solidFill>
                          <a:srgbClr val="888889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KoPubWorld돋움체_Pro Medium"/>
                        <a:sym typeface="KoPubWorld돋움체_Pro Medium"/>
                      </a:endParaRPr>
                    </a:p>
                    <a:p>
                      <a:pPr marL="12700" algn="l" defTabSz="153656">
                        <a:defRPr sz="800">
                          <a:solidFill>
                            <a:srgbClr val="484848"/>
                          </a:solidFill>
                          <a:latin typeface="KoPubWorld돋움체_Pro Bold"/>
                          <a:ea typeface="KoPubWorld돋움체_Pro Bold"/>
                          <a:cs typeface="KoPubWorld돋움체_Pro Bold"/>
                          <a:sym typeface="KoPubWorld돋움체_Pro Bold"/>
                        </a:defRPr>
                      </a:pPr>
                      <a:r>
                        <a:rPr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/>
                      </a:r>
                      <a:br>
                        <a:rPr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</a:br>
                      <a:endParaRPr sz="500" dirty="0">
                        <a:solidFill>
                          <a:srgbClr val="888889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KoPubWorld돋움체_Pro Medium"/>
                        <a:sym typeface="KoPubWorld돋움체_Pro Medium"/>
                      </a:endParaRP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12700">
                      <a:solidFill>
                        <a:srgbClr val="888889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L="12700" algn="l" defTabSz="153656">
                        <a:lnSpc>
                          <a:spcPct val="80000"/>
                        </a:lnSpc>
                        <a:defRPr sz="800">
                          <a:solidFill>
                            <a:srgbClr val="484848"/>
                          </a:solidFill>
                          <a:latin typeface="KoPubWorld돋움체_Pro Bold"/>
                          <a:ea typeface="KoPubWorld돋움체_Pro Bold"/>
                          <a:cs typeface="KoPubWorld돋움체_Pro Bold"/>
                          <a:sym typeface="KoPubWorld돋움체_Pro Bold"/>
                        </a:defRPr>
                      </a:pPr>
                      <a:endParaRPr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12700">
                      <a:solidFill>
                        <a:srgbClr val="888889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54728">
                <a:tc>
                  <a:txBody>
                    <a:bodyPr/>
                    <a:lstStyle/>
                    <a:p>
                      <a:pPr marL="12700" algn="l" defTabSz="153656">
                        <a:defRPr sz="800">
                          <a:solidFill>
                            <a:srgbClr val="484848"/>
                          </a:solidFill>
                          <a:latin typeface="KoPubWorld돋움체_Pro Bold"/>
                          <a:ea typeface="KoPubWorld돋움체_Pro Bold"/>
                          <a:cs typeface="KoPubWorld돋움체_Pro Bold"/>
                          <a:sym typeface="KoPubWorld돋움체_Pro Bold"/>
                        </a:defRPr>
                      </a:pPr>
                      <a:r>
                        <a:rPr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아이디어 설명 </a:t>
                      </a:r>
                      <a:r>
                        <a:rPr sz="500">
                          <a:solidFill>
                            <a:srgbClr val="888889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Medium"/>
                          <a:sym typeface="KoPubWorld돋움체_Pro Medium"/>
                        </a:rPr>
                        <a:t>아이디어 주요 기능과 사용 과정/문제를 해결하는 상황 서술</a:t>
                      </a:r>
                    </a:p>
                    <a:p>
                      <a:pPr marL="12700" algn="l" defTabSz="153656">
                        <a:defRPr sz="800">
                          <a:solidFill>
                            <a:srgbClr val="484848"/>
                          </a:solidFill>
                          <a:latin typeface="KoPubWorld돋움체_Pro Bold"/>
                          <a:ea typeface="KoPubWorld돋움체_Pro Bold"/>
                          <a:cs typeface="KoPubWorld돋움체_Pro Bold"/>
                          <a:sym typeface="KoPubWorld돋움체_Pro Bold"/>
                        </a:defRPr>
                      </a:pPr>
                      <a:r>
                        <a:rPr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/>
                      </a:r>
                      <a:br>
                        <a:rPr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</a:br>
                      <a:endParaRPr sz="500">
                        <a:solidFill>
                          <a:srgbClr val="888889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KoPubWorld돋움체_Pro Medium"/>
                        <a:sym typeface="KoPubWorld돋움체_Pro Medium"/>
                      </a:endParaRP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12700">
                      <a:solidFill>
                        <a:srgbClr val="888889"/>
                      </a:solidFill>
                      <a:miter lim="400000"/>
                    </a:lnR>
                    <a:lnT w="12700">
                      <a:solidFill>
                        <a:srgbClr val="888889"/>
                      </a:solidFill>
                      <a:miter lim="400000"/>
                    </a:lnT>
                    <a:lnB w="12700">
                      <a:solidFill>
                        <a:srgbClr val="888889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L="12700" algn="l" defTabSz="153656">
                        <a:defRPr sz="800">
                          <a:solidFill>
                            <a:srgbClr val="484848"/>
                          </a:solidFill>
                          <a:latin typeface="KoPubWorld돋움체_Pro Bold"/>
                          <a:ea typeface="KoPubWorld돋움체_Pro Bold"/>
                          <a:cs typeface="KoPubWorld돋움체_Pro Bold"/>
                          <a:sym typeface="KoPubWorld돋움체_Pro Bold"/>
                        </a:defRPr>
                      </a:pPr>
                      <a:r>
                        <a:rPr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그림/설명 </a:t>
                      </a:r>
                      <a:r>
                        <a:rPr sz="500">
                          <a:solidFill>
                            <a:srgbClr val="888889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Medium"/>
                          <a:sym typeface="KoPubWorld돋움체_Pro Medium"/>
                        </a:rPr>
                        <a:t>아이디어를 설명하는 그림</a:t>
                      </a:r>
                      <a:r>
                        <a:rPr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/>
                      </a:r>
                      <a:br>
                        <a:rPr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</a:br>
                      <a:endParaRPr sz="500">
                        <a:solidFill>
                          <a:srgbClr val="888889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KoPubWorld돋움체_Pro Medium"/>
                        <a:sym typeface="KoPubWorld돋움체_Pro Medium"/>
                      </a:endParaRPr>
                    </a:p>
                  </a:txBody>
                  <a:tcPr marL="50800" marR="50800" marT="50800" marB="50800" horzOverflow="overflow">
                    <a:lnL w="12700">
                      <a:solidFill>
                        <a:srgbClr val="888889"/>
                      </a:solidFill>
                      <a:miter lim="400000"/>
                    </a:lnL>
                    <a:lnR w="0">
                      <a:miter lim="400000"/>
                    </a:lnR>
                    <a:lnT w="12700">
                      <a:solidFill>
                        <a:srgbClr val="888889"/>
                      </a:solidFill>
                      <a:miter lim="400000"/>
                    </a:lnT>
                    <a:lnB w="12700">
                      <a:solidFill>
                        <a:srgbClr val="888889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04953">
                <a:tc rowSpan="2">
                  <a:txBody>
                    <a:bodyPr/>
                    <a:lstStyle/>
                    <a:p>
                      <a:pPr marL="12700" algn="l" defTabSz="153656">
                        <a:defRPr sz="800">
                          <a:solidFill>
                            <a:srgbClr val="484848"/>
                          </a:solidFill>
                          <a:latin typeface="KoPubWorld돋움체_Pro Bold"/>
                          <a:ea typeface="KoPubWorld돋움체_Pro Bold"/>
                          <a:cs typeface="KoPubWorld돋움체_Pro Bold"/>
                          <a:sym typeface="KoPubWorld돋움체_Pro Bold"/>
                        </a:defRPr>
                      </a:pPr>
                      <a:r>
                        <a:rPr dirty="0" err="1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배경</a:t>
                      </a:r>
                      <a:r>
                        <a:rPr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및 </a:t>
                      </a:r>
                      <a:r>
                        <a:rPr dirty="0" err="1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의도</a:t>
                      </a:r>
                      <a:r>
                        <a:rPr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</a:t>
                      </a:r>
                      <a:r>
                        <a:rPr sz="500" dirty="0" err="1">
                          <a:solidFill>
                            <a:srgbClr val="888889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Medium"/>
                          <a:sym typeface="KoPubWorld돋움체_Pro Medium"/>
                        </a:rPr>
                        <a:t>아이디어를</a:t>
                      </a:r>
                      <a:r>
                        <a:rPr sz="500" dirty="0">
                          <a:solidFill>
                            <a:srgbClr val="888889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Medium"/>
                          <a:sym typeface="KoPubWorld돋움체_Pro Medium"/>
                        </a:rPr>
                        <a:t> </a:t>
                      </a:r>
                      <a:r>
                        <a:rPr sz="500" dirty="0" err="1">
                          <a:solidFill>
                            <a:srgbClr val="888889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Medium"/>
                          <a:sym typeface="KoPubWorld돋움체_Pro Medium"/>
                        </a:rPr>
                        <a:t>떠올리게</a:t>
                      </a:r>
                      <a:r>
                        <a:rPr sz="500" dirty="0">
                          <a:solidFill>
                            <a:srgbClr val="888889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Medium"/>
                          <a:sym typeface="KoPubWorld돋움체_Pro Medium"/>
                        </a:rPr>
                        <a:t> 된 </a:t>
                      </a:r>
                      <a:r>
                        <a:rPr sz="500" dirty="0" err="1">
                          <a:solidFill>
                            <a:srgbClr val="888889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Medium"/>
                          <a:sym typeface="KoPubWorld돋움체_Pro Medium"/>
                        </a:rPr>
                        <a:t>이유∙배경</a:t>
                      </a:r>
                      <a:r>
                        <a:rPr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/>
                      </a:r>
                      <a:br>
                        <a:rPr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</a:br>
                      <a:endParaRPr sz="500" dirty="0">
                        <a:solidFill>
                          <a:srgbClr val="888889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KoPubWorld돋움체_Pro Medium"/>
                        <a:sym typeface="KoPubWorld돋움체_Pro Medium"/>
                      </a:endParaRP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12700">
                      <a:solidFill>
                        <a:srgbClr val="888889"/>
                      </a:solidFill>
                      <a:miter lim="400000"/>
                    </a:lnR>
                    <a:lnT w="12700">
                      <a:solidFill>
                        <a:srgbClr val="888889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L="12700" algn="l" defTabSz="153656">
                        <a:defRPr sz="800">
                          <a:solidFill>
                            <a:srgbClr val="484848"/>
                          </a:solidFill>
                          <a:latin typeface="KoPubWorld돋움체_Pro Bold"/>
                          <a:ea typeface="KoPubWorld돋움체_Pro Bold"/>
                          <a:cs typeface="KoPubWorld돋움체_Pro Bold"/>
                          <a:sym typeface="KoPubWorld돋움체_Pro Bold"/>
                        </a:defRPr>
                      </a:pPr>
                      <a:r>
                        <a:rPr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타깃 고객 </a:t>
                      </a:r>
                      <a:r>
                        <a:rPr sz="500">
                          <a:solidFill>
                            <a:srgbClr val="888889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Medium"/>
                          <a:sym typeface="KoPubWorld돋움체_Pro Medium"/>
                        </a:rPr>
                        <a:t>아이디어 대상</a:t>
                      </a:r>
                      <a:r>
                        <a:rPr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/>
                      </a:r>
                      <a:br>
                        <a:rPr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</a:br>
                      <a:endParaRPr sz="500">
                        <a:solidFill>
                          <a:srgbClr val="888889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KoPubWorld돋움체_Pro Medium"/>
                        <a:sym typeface="KoPubWorld돋움체_Pro Medium"/>
                      </a:endParaRPr>
                    </a:p>
                  </a:txBody>
                  <a:tcPr marL="50800" marR="50800" marT="50800" marB="50800" horzOverflow="overflow">
                    <a:lnL w="12700">
                      <a:solidFill>
                        <a:srgbClr val="888889"/>
                      </a:solidFill>
                      <a:miter lim="400000"/>
                    </a:lnL>
                    <a:lnR w="0">
                      <a:miter lim="400000"/>
                    </a:lnR>
                    <a:lnT w="12700">
                      <a:solidFill>
                        <a:srgbClr val="888889"/>
                      </a:solidFill>
                      <a:miter lim="400000"/>
                    </a:lnT>
                    <a:lnB w="12700">
                      <a:solidFill>
                        <a:srgbClr val="888889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43138">
                <a:tc vMerge="1">
                  <a:txBody>
                    <a:bodyPr/>
                    <a:lstStyle/>
                    <a:p>
                      <a:endParaRPr lang="x-non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2700" algn="l" defTabSz="153656">
                        <a:defRPr sz="800">
                          <a:solidFill>
                            <a:srgbClr val="484848"/>
                          </a:solidFill>
                          <a:latin typeface="KoPubWorld돋움체_Pro Bold"/>
                          <a:ea typeface="KoPubWorld돋움체_Pro Bold"/>
                          <a:cs typeface="KoPubWorld돋움체_Pro Bold"/>
                          <a:sym typeface="KoPubWorld돋움체_Pro Bold"/>
                        </a:defRPr>
                      </a:pPr>
                      <a:r>
                        <a:rPr dirty="0" err="1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사용자</a:t>
                      </a:r>
                      <a:r>
                        <a:rPr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</a:t>
                      </a:r>
                      <a:r>
                        <a:rPr dirty="0" err="1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이점</a:t>
                      </a:r>
                      <a:r>
                        <a:rPr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</a:t>
                      </a:r>
                      <a:r>
                        <a:rPr sz="500" dirty="0" err="1">
                          <a:solidFill>
                            <a:srgbClr val="888889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Medium"/>
                          <a:sym typeface="KoPubWorld돋움체_Pro Medium"/>
                        </a:rPr>
                        <a:t>아이디어로</a:t>
                      </a:r>
                      <a:r>
                        <a:rPr sz="500" dirty="0">
                          <a:solidFill>
                            <a:srgbClr val="888889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Medium"/>
                          <a:sym typeface="KoPubWorld돋움체_Pro Medium"/>
                        </a:rPr>
                        <a:t> </a:t>
                      </a:r>
                      <a:r>
                        <a:rPr sz="500" dirty="0" err="1">
                          <a:solidFill>
                            <a:srgbClr val="888889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Medium"/>
                          <a:sym typeface="KoPubWorld돋움체_Pro Medium"/>
                        </a:rPr>
                        <a:t>인해</a:t>
                      </a:r>
                      <a:r>
                        <a:rPr sz="500" dirty="0">
                          <a:solidFill>
                            <a:srgbClr val="888889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Medium"/>
                          <a:sym typeface="KoPubWorld돋움체_Pro Medium"/>
                        </a:rPr>
                        <a:t> </a:t>
                      </a:r>
                      <a:r>
                        <a:rPr sz="500" dirty="0" err="1">
                          <a:solidFill>
                            <a:srgbClr val="888889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Medium"/>
                          <a:sym typeface="KoPubWorld돋움체_Pro Medium"/>
                        </a:rPr>
                        <a:t>사용자가</a:t>
                      </a:r>
                      <a:r>
                        <a:rPr sz="500" dirty="0">
                          <a:solidFill>
                            <a:srgbClr val="888889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Medium"/>
                          <a:sym typeface="KoPubWorld돋움체_Pro Medium"/>
                        </a:rPr>
                        <a:t> </a:t>
                      </a:r>
                      <a:r>
                        <a:rPr sz="500" dirty="0" err="1">
                          <a:solidFill>
                            <a:srgbClr val="888889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Medium"/>
                          <a:sym typeface="KoPubWorld돋움체_Pro Medium"/>
                        </a:rPr>
                        <a:t>얻게</a:t>
                      </a:r>
                      <a:r>
                        <a:rPr sz="500" dirty="0">
                          <a:solidFill>
                            <a:srgbClr val="888889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Medium"/>
                          <a:sym typeface="KoPubWorld돋움체_Pro Medium"/>
                        </a:rPr>
                        <a:t> </a:t>
                      </a:r>
                      <a:r>
                        <a:rPr sz="500" dirty="0" err="1">
                          <a:solidFill>
                            <a:srgbClr val="888889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Medium"/>
                          <a:sym typeface="KoPubWorld돋움체_Pro Medium"/>
                        </a:rPr>
                        <a:t>되는</a:t>
                      </a:r>
                      <a:r>
                        <a:rPr sz="500" dirty="0">
                          <a:solidFill>
                            <a:srgbClr val="888889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Medium"/>
                          <a:sym typeface="KoPubWorld돋움체_Pro Medium"/>
                        </a:rPr>
                        <a:t> </a:t>
                      </a:r>
                      <a:r>
                        <a:rPr sz="500" dirty="0" err="1">
                          <a:solidFill>
                            <a:srgbClr val="888889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Medium"/>
                          <a:sym typeface="KoPubWorld돋움체_Pro Medium"/>
                        </a:rPr>
                        <a:t>혜택</a:t>
                      </a:r>
                      <a:r>
                        <a:rPr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/>
                      </a:r>
                      <a:br>
                        <a:rPr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</a:br>
                      <a:endParaRPr sz="500" dirty="0">
                        <a:solidFill>
                          <a:srgbClr val="888889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KoPubWorld돋움체_Pro Medium"/>
                        <a:sym typeface="KoPubWorld돋움체_Pro Medium"/>
                      </a:endParaRPr>
                    </a:p>
                  </a:txBody>
                  <a:tcPr marL="50800" marR="50800" marT="50800" marB="50800" horzOverflow="overflow">
                    <a:lnL w="12700">
                      <a:solidFill>
                        <a:srgbClr val="888889"/>
                      </a:solidFill>
                      <a:miter lim="400000"/>
                    </a:lnL>
                    <a:lnR w="0">
                      <a:miter lim="400000"/>
                    </a:lnR>
                    <a:lnT w="12700">
                      <a:solidFill>
                        <a:srgbClr val="888889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76" name="아이디어 캔버스"/>
          <p:cNvSpPr txBox="1"/>
          <p:nvPr/>
        </p:nvSpPr>
        <p:spPr>
          <a:xfrm>
            <a:off x="157888" y="213853"/>
            <a:ext cx="1284554" cy="238177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11257" tIns="11257" rIns="11257" bIns="11257">
            <a:spAutoFit/>
          </a:bodyPr>
          <a:lstStyle>
            <a:lvl1pPr algn="l" defTabSz="2438338">
              <a:defRPr sz="1400" b="1" spc="-56">
                <a:solidFill>
                  <a:srgbClr val="8B2622"/>
                </a:solidFill>
              </a:defRPr>
            </a:lvl1pPr>
          </a:lstStyle>
          <a:p>
            <a:r>
              <a:rPr dirty="0" err="1">
                <a:latin typeface="맑은 고딕" pitchFamily="50" charset="-127"/>
                <a:ea typeface="맑은 고딕" pitchFamily="50" charset="-127"/>
                <a:cs typeface="KoPubWorldDotum_Pro Bold" pitchFamily="2" charset="-127"/>
              </a:rPr>
              <a:t>아이디어</a:t>
            </a:r>
            <a:r>
              <a:rPr dirty="0">
                <a:latin typeface="맑은 고딕" panose="020B0503020000020004" pitchFamily="50" charset="-127"/>
                <a:ea typeface="맑은 고딕" panose="020B0503020000020004" pitchFamily="50" charset="-127"/>
                <a:cs typeface="KoPubWorldDotum_Pro Bold" pitchFamily="2" charset="-127"/>
              </a:rPr>
              <a:t> </a:t>
            </a:r>
            <a:r>
              <a:rPr dirty="0" err="1">
                <a:latin typeface="맑은 고딕" panose="020B0503020000020004" pitchFamily="50" charset="-127"/>
                <a:ea typeface="맑은 고딕" panose="020B0503020000020004" pitchFamily="50" charset="-127"/>
                <a:cs typeface="KoPubWorldDotum_Pro Bold" pitchFamily="2" charset="-127"/>
              </a:rPr>
              <a:t>캔버스</a:t>
            </a:r>
            <a:endParaRPr dirty="0">
              <a:latin typeface="맑은 고딕" panose="020B0503020000020004" pitchFamily="50" charset="-127"/>
              <a:ea typeface="맑은 고딕" panose="020B0503020000020004" pitchFamily="50" charset="-127"/>
              <a:cs typeface="KoPubWorldDotum_Pro Bold" pitchFamily="2" charset="-127"/>
            </a:endParaRPr>
          </a:p>
        </p:txBody>
      </p:sp>
      <p:sp>
        <p:nvSpPr>
          <p:cNvPr id="277" name="아이디어 한 줄 설명 차별화되는 특징"/>
          <p:cNvSpPr txBox="1"/>
          <p:nvPr/>
        </p:nvSpPr>
        <p:spPr>
          <a:xfrm>
            <a:off x="2293233" y="561840"/>
            <a:ext cx="1475055" cy="145844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11257" tIns="11257" rIns="11257" bIns="11257" anchor="ctr">
            <a:spAutoFit/>
          </a:bodyPr>
          <a:lstStyle/>
          <a:p>
            <a:pPr marL="12700" algn="l" defTabSz="153656">
              <a:defRPr sz="800">
                <a:solidFill>
                  <a:srgbClr val="484848"/>
                </a:solidFill>
                <a:latin typeface="KoPubWorld돋움체_Pro Bold"/>
                <a:ea typeface="KoPubWorld돋움체_Pro Bold"/>
                <a:cs typeface="KoPubWorld돋움체_Pro Bold"/>
                <a:sym typeface="KoPubWorld돋움체_Pro Bold"/>
              </a:defRPr>
            </a:pPr>
            <a:r>
              <a:rPr dirty="0" err="1">
                <a:latin typeface="맑은 고딕" pitchFamily="50" charset="-127"/>
                <a:ea typeface="맑은 고딕" pitchFamily="50" charset="-127"/>
              </a:rPr>
              <a:t>아이디어</a:t>
            </a:r>
            <a:r>
              <a:rPr dirty="0">
                <a:latin typeface="맑은 고딕" pitchFamily="50" charset="-127"/>
                <a:ea typeface="맑은 고딕" pitchFamily="50" charset="-127"/>
              </a:rPr>
              <a:t> </a:t>
            </a:r>
            <a:r>
              <a:rPr dirty="0" err="1">
                <a:latin typeface="맑은 고딕" pitchFamily="50" charset="-127"/>
                <a:ea typeface="맑은 고딕" pitchFamily="50" charset="-127"/>
              </a:rPr>
              <a:t>한</a:t>
            </a:r>
            <a:r>
              <a:rPr dirty="0">
                <a:latin typeface="맑은 고딕" pitchFamily="50" charset="-127"/>
                <a:ea typeface="맑은 고딕" pitchFamily="50" charset="-127"/>
              </a:rPr>
              <a:t> </a:t>
            </a:r>
            <a:r>
              <a:rPr dirty="0" err="1">
                <a:latin typeface="맑은 고딕" pitchFamily="50" charset="-127"/>
                <a:ea typeface="맑은 고딕" pitchFamily="50" charset="-127"/>
              </a:rPr>
              <a:t>줄</a:t>
            </a:r>
            <a:r>
              <a:rPr dirty="0">
                <a:latin typeface="맑은 고딕" pitchFamily="50" charset="-127"/>
                <a:ea typeface="맑은 고딕" pitchFamily="50" charset="-127"/>
              </a:rPr>
              <a:t> </a:t>
            </a:r>
            <a:r>
              <a:rPr dirty="0" err="1">
                <a:latin typeface="맑은 고딕" pitchFamily="50" charset="-127"/>
                <a:ea typeface="맑은 고딕" pitchFamily="50" charset="-127"/>
              </a:rPr>
              <a:t>설명</a:t>
            </a:r>
            <a:r>
              <a:rPr dirty="0">
                <a:latin typeface="맑은 고딕" pitchFamily="50" charset="-127"/>
                <a:ea typeface="맑은 고딕" pitchFamily="50" charset="-127"/>
              </a:rPr>
              <a:t> </a:t>
            </a:r>
            <a:r>
              <a:rPr sz="500" dirty="0" err="1">
                <a:solidFill>
                  <a:srgbClr val="888889"/>
                </a:solidFill>
                <a:latin typeface="맑은 고딕" pitchFamily="50" charset="-127"/>
                <a:ea typeface="맑은 고딕" pitchFamily="50" charset="-127"/>
                <a:cs typeface="KoPubWorld돋움체_Pro Medium"/>
                <a:sym typeface="KoPubWorld돋움체_Pro Medium"/>
              </a:rPr>
              <a:t>차별화되는</a:t>
            </a:r>
            <a:r>
              <a:rPr sz="500" dirty="0">
                <a:solidFill>
                  <a:srgbClr val="888889"/>
                </a:solidFill>
                <a:latin typeface="맑은 고딕" pitchFamily="50" charset="-127"/>
                <a:ea typeface="맑은 고딕" pitchFamily="50" charset="-127"/>
                <a:cs typeface="KoPubWorld돋움체_Pro Medium"/>
                <a:sym typeface="KoPubWorld돋움체_Pro Medium"/>
              </a:rPr>
              <a:t> </a:t>
            </a:r>
            <a:r>
              <a:rPr sz="500" dirty="0" err="1">
                <a:solidFill>
                  <a:srgbClr val="888889"/>
                </a:solidFill>
                <a:latin typeface="맑은 고딕" pitchFamily="50" charset="-127"/>
                <a:ea typeface="맑은 고딕" pitchFamily="50" charset="-127"/>
                <a:cs typeface="KoPubWorld돋움체_Pro Medium"/>
                <a:sym typeface="KoPubWorld돋움체_Pro Medium"/>
              </a:rPr>
              <a:t>특징</a:t>
            </a:r>
            <a:endParaRPr sz="500" dirty="0">
              <a:solidFill>
                <a:srgbClr val="888889"/>
              </a:solidFill>
              <a:latin typeface="맑은 고딕" pitchFamily="50" charset="-127"/>
              <a:ea typeface="맑은 고딕" pitchFamily="50" charset="-127"/>
              <a:cs typeface="KoPubWorld돋움체_Pro Medium"/>
              <a:sym typeface="KoPubWorld돋움체_Pro Medium"/>
            </a:endParaRPr>
          </a:p>
        </p:txBody>
      </p:sp>
      <p:sp>
        <p:nvSpPr>
          <p:cNvPr id="278" name="직사각형"/>
          <p:cNvSpPr/>
          <p:nvPr/>
        </p:nvSpPr>
        <p:spPr>
          <a:xfrm>
            <a:off x="177361" y="529806"/>
            <a:ext cx="5106278" cy="2424268"/>
          </a:xfrm>
          <a:prstGeom prst="rect">
            <a:avLst/>
          </a:prstGeom>
          <a:ln w="19050">
            <a:solidFill>
              <a:srgbClr val="8B2622"/>
            </a:solidFill>
            <a:miter lim="400000"/>
          </a:ln>
        </p:spPr>
        <p:txBody>
          <a:bodyPr lIns="71437" tIns="71437" rIns="71437" bIns="71437" anchor="ctr"/>
          <a:lstStyle/>
          <a:p>
            <a:pPr defTabSz="821531">
              <a:defRPr sz="30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79" name="선"/>
          <p:cNvSpPr/>
          <p:nvPr/>
        </p:nvSpPr>
        <p:spPr>
          <a:xfrm flipV="1">
            <a:off x="2263622" y="557473"/>
            <a:ext cx="1" cy="268231"/>
          </a:xfrm>
          <a:prstGeom prst="line">
            <a:avLst/>
          </a:prstGeom>
          <a:ln>
            <a:solidFill>
              <a:srgbClr val="888889"/>
            </a:solidFill>
            <a:miter lim="400000"/>
          </a:ln>
        </p:spPr>
        <p:txBody>
          <a:bodyPr lIns="11257" tIns="11257" rIns="11257" bIns="11257" anchor="ctr"/>
          <a:lstStyle/>
          <a:p>
            <a:endParaRPr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8" name="1단계 발견하기">
            <a:extLst>
              <a:ext uri="{FF2B5EF4-FFF2-40B4-BE49-F238E27FC236}">
                <a16:creationId xmlns:a16="http://schemas.microsoft.com/office/drawing/2014/main" xmlns="" id="{FD961016-E3E4-F544-A11A-614F9E2AE9B6}"/>
              </a:ext>
            </a:extLst>
          </p:cNvPr>
          <p:cNvSpPr txBox="1"/>
          <p:nvPr/>
        </p:nvSpPr>
        <p:spPr>
          <a:xfrm>
            <a:off x="4316416" y="264653"/>
            <a:ext cx="973636" cy="196628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11257" tIns="11257" rIns="11257" bIns="11257">
            <a:spAutoFit/>
          </a:bodyPr>
          <a:lstStyle>
            <a:lvl1pPr algn="r" defTabSz="2438338">
              <a:defRPr sz="1130" spc="-45">
                <a:solidFill>
                  <a:srgbClr val="929292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</a:lstStyle>
          <a:p>
            <a:r>
              <a:rPr lang="en-US" altLang="ko-KR" dirty="0">
                <a:latin typeface="맑은 고딕" panose="020B0503020000020004" pitchFamily="50" charset="-127"/>
                <a:ea typeface="맑은 고딕" panose="020B0503020000020004" pitchFamily="50" charset="-127"/>
                <a:cs typeface="KoPubWorldDotum_Pro Medium" pitchFamily="2" charset="-127"/>
              </a:rPr>
              <a:t>3</a:t>
            </a:r>
            <a:r>
              <a:rPr dirty="0">
                <a:latin typeface="맑은 고딕" panose="020B0503020000020004" pitchFamily="50" charset="-127"/>
                <a:ea typeface="맑은 고딕" panose="020B0503020000020004" pitchFamily="50" charset="-127"/>
                <a:cs typeface="KoPubWorldDotum_Pro Medium" pitchFamily="2" charset="-127"/>
              </a:rPr>
              <a:t>단계 </a:t>
            </a:r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  <a:cs typeface="KoPubWorldDotum_Pro Medium" pitchFamily="2" charset="-127"/>
              </a:rPr>
              <a:t>개발</a:t>
            </a:r>
            <a:r>
              <a:rPr dirty="0" err="1">
                <a:latin typeface="맑은 고딕" panose="020B0503020000020004" pitchFamily="50" charset="-127"/>
                <a:ea typeface="맑은 고딕" panose="020B0503020000020004" pitchFamily="50" charset="-127"/>
                <a:cs typeface="KoPubWorldDotum_Pro Medium" pitchFamily="2" charset="-127"/>
              </a:rPr>
              <a:t>하기</a:t>
            </a:r>
            <a:endParaRPr dirty="0">
              <a:latin typeface="맑은 고딕" panose="020B0503020000020004" pitchFamily="50" charset="-127"/>
              <a:ea typeface="맑은 고딕" panose="020B0503020000020004" pitchFamily="50" charset="-127"/>
              <a:cs typeface="KoPubWorldDotum_Pro Medium" pitchFamily="2" charset="-127"/>
            </a:endParaRPr>
          </a:p>
        </p:txBody>
      </p:sp>
    </p:spTree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2" name="표"/>
          <p:cNvGraphicFramePr/>
          <p:nvPr>
            <p:extLst>
              <p:ext uri="{D42A27DB-BD31-4B8C-83A1-F6EECF244321}">
                <p14:modId xmlns:p14="http://schemas.microsoft.com/office/powerpoint/2010/main" val="3155502681"/>
              </p:ext>
            </p:extLst>
          </p:nvPr>
        </p:nvGraphicFramePr>
        <p:xfrm>
          <a:off x="180536" y="522253"/>
          <a:ext cx="5099926" cy="2652559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254180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55812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208453">
                <a:tc>
                  <a:txBody>
                    <a:bodyPr/>
                    <a:lstStyle/>
                    <a:p>
                      <a:pPr marL="12700" algn="l" defTabSz="153656">
                        <a:defRPr sz="800">
                          <a:solidFill>
                            <a:srgbClr val="484848"/>
                          </a:solidFill>
                          <a:latin typeface="KoPubWorld돋움체_Pro Bold"/>
                          <a:ea typeface="KoPubWorld돋움체_Pro Bold"/>
                          <a:cs typeface="KoPubWorld돋움체_Pro Bold"/>
                          <a:sym typeface="KoPubWorld돋움체_Pro Bold"/>
                        </a:defRPr>
                      </a:pPr>
                      <a:r>
                        <a:rPr dirty="0" err="1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제목</a:t>
                      </a:r>
                      <a:r>
                        <a:rPr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 </a:t>
                      </a:r>
                      <a:endParaRPr sz="500" dirty="0">
                        <a:solidFill>
                          <a:srgbClr val="888889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KoPubWorld돋움체_Pro Medium"/>
                        <a:sym typeface="KoPubWorld돋움체_Pro Medium"/>
                      </a:endParaRPr>
                    </a:p>
                    <a:p>
                      <a:pPr marL="12700" algn="l" defTabSz="153656">
                        <a:defRPr sz="800">
                          <a:solidFill>
                            <a:srgbClr val="484848"/>
                          </a:solidFill>
                          <a:latin typeface="KoPubWorld돋움체_Pro Bold"/>
                          <a:ea typeface="KoPubWorld돋움체_Pro Bold"/>
                          <a:cs typeface="KoPubWorld돋움체_Pro Bold"/>
                          <a:sym typeface="KoPubWorld돋움체_Pro Bold"/>
                        </a:defRPr>
                      </a:pPr>
                      <a:r>
                        <a:rPr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/>
                      </a:r>
                      <a:br>
                        <a:rPr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</a:br>
                      <a:endParaRPr sz="500" dirty="0">
                        <a:solidFill>
                          <a:srgbClr val="888889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KoPubWorld돋움체_Pro Medium"/>
                        <a:sym typeface="KoPubWorld돋움체_Pro Medium"/>
                      </a:endParaRP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12700">
                      <a:solidFill>
                        <a:srgbClr val="888889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L="12700" algn="l" defTabSz="153656">
                        <a:lnSpc>
                          <a:spcPct val="80000"/>
                        </a:lnSpc>
                        <a:defRPr sz="800">
                          <a:solidFill>
                            <a:srgbClr val="484848"/>
                          </a:solidFill>
                          <a:latin typeface="KoPubWorld돋움체_Pro Bold"/>
                          <a:ea typeface="KoPubWorld돋움체_Pro Bold"/>
                          <a:cs typeface="KoPubWorld돋움체_Pro Bold"/>
                          <a:sym typeface="KoPubWorld돋움체_Pro Bold"/>
                        </a:defRPr>
                      </a:pPr>
                      <a:endParaRPr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12700">
                      <a:solidFill>
                        <a:srgbClr val="888889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230919">
                <a:tc gridSpan="2">
                  <a:txBody>
                    <a:bodyPr/>
                    <a:lstStyle/>
                    <a:p>
                      <a:pPr marL="12700" algn="l" defTabSz="153656">
                        <a:defRPr sz="800">
                          <a:solidFill>
                            <a:srgbClr val="484848"/>
                          </a:solidFill>
                          <a:latin typeface="KoPubWorld돋움체_Pro Bold"/>
                          <a:ea typeface="KoPubWorld돋움체_Pro Bold"/>
                          <a:cs typeface="KoPubWorld돋움체_Pro Bold"/>
                          <a:sym typeface="KoPubWorld돋움체_Pro Bold"/>
                        </a:defRPr>
                      </a:pPr>
                      <a:endParaRPr dirty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12700">
                      <a:solidFill>
                        <a:srgbClr val="888889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x-non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83" name="직사각형"/>
          <p:cNvSpPr/>
          <p:nvPr/>
        </p:nvSpPr>
        <p:spPr>
          <a:xfrm>
            <a:off x="177361" y="529806"/>
            <a:ext cx="5106278" cy="2424268"/>
          </a:xfrm>
          <a:prstGeom prst="rect">
            <a:avLst/>
          </a:prstGeom>
          <a:ln w="19050">
            <a:solidFill>
              <a:srgbClr val="8B2622"/>
            </a:solidFill>
            <a:miter lim="400000"/>
          </a:ln>
        </p:spPr>
        <p:txBody>
          <a:bodyPr lIns="71437" tIns="71437" rIns="71437" bIns="71437" anchor="ctr"/>
          <a:lstStyle/>
          <a:p>
            <a:pPr defTabSz="821531">
              <a:defRPr sz="30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284" name="서비스 시나리오"/>
          <p:cNvSpPr txBox="1"/>
          <p:nvPr/>
        </p:nvSpPr>
        <p:spPr>
          <a:xfrm>
            <a:off x="157888" y="213853"/>
            <a:ext cx="1284554" cy="238177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11257" tIns="11257" rIns="11257" bIns="11257">
            <a:spAutoFit/>
          </a:bodyPr>
          <a:lstStyle>
            <a:lvl1pPr algn="l" defTabSz="2438338">
              <a:defRPr sz="1400" b="1" spc="-56">
                <a:solidFill>
                  <a:srgbClr val="8B2622"/>
                </a:solidFill>
              </a:defRPr>
            </a:lvl1pPr>
          </a:lstStyle>
          <a:p>
            <a:r>
              <a:rPr dirty="0" err="1">
                <a:latin typeface="맑은 고딕" pitchFamily="50" charset="-127"/>
                <a:ea typeface="맑은 고딕" pitchFamily="50" charset="-127"/>
                <a:cs typeface="KoPubWorldDotum_Pro Bold" pitchFamily="2" charset="-127"/>
              </a:rPr>
              <a:t>서비스</a:t>
            </a:r>
            <a:r>
              <a:rPr dirty="0">
                <a:latin typeface="맑은 고딕" panose="020B0503020000020004" pitchFamily="50" charset="-127"/>
                <a:ea typeface="맑은 고딕" panose="020B0503020000020004" pitchFamily="50" charset="-127"/>
                <a:cs typeface="KoPubWorldDotum_Pro Bold" pitchFamily="2" charset="-127"/>
              </a:rPr>
              <a:t> </a:t>
            </a:r>
            <a:r>
              <a:rPr dirty="0" err="1">
                <a:latin typeface="맑은 고딕" panose="020B0503020000020004" pitchFamily="50" charset="-127"/>
                <a:ea typeface="맑은 고딕" panose="020B0503020000020004" pitchFamily="50" charset="-127"/>
                <a:cs typeface="KoPubWorldDotum_Pro Bold" pitchFamily="2" charset="-127"/>
              </a:rPr>
              <a:t>시나리오</a:t>
            </a:r>
            <a:endParaRPr dirty="0">
              <a:latin typeface="맑은 고딕" panose="020B0503020000020004" pitchFamily="50" charset="-127"/>
              <a:ea typeface="맑은 고딕" panose="020B0503020000020004" pitchFamily="50" charset="-127"/>
              <a:cs typeface="KoPubWorldDotum_Pro Bold" pitchFamily="2" charset="-127"/>
            </a:endParaRPr>
          </a:p>
        </p:txBody>
      </p:sp>
      <p:sp>
        <p:nvSpPr>
          <p:cNvPr id="285" name="타깃 고객"/>
          <p:cNvSpPr txBox="1"/>
          <p:nvPr/>
        </p:nvSpPr>
        <p:spPr>
          <a:xfrm>
            <a:off x="3205253" y="563055"/>
            <a:ext cx="482796" cy="145844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11257" tIns="11257" rIns="11257" bIns="11257" anchor="ctr">
            <a:spAutoFit/>
          </a:bodyPr>
          <a:lstStyle>
            <a:lvl1pPr marL="12700" algn="l" defTabSz="153656">
              <a:defRPr sz="800">
                <a:solidFill>
                  <a:srgbClr val="484848"/>
                </a:solidFill>
                <a:latin typeface="KoPubWorld돋움체_Pro Bold"/>
                <a:ea typeface="KoPubWorld돋움체_Pro Bold"/>
                <a:cs typeface="KoPubWorld돋움체_Pro Bold"/>
                <a:sym typeface="KoPubWorld돋움체_Pro Bold"/>
              </a:defRPr>
            </a:lvl1pPr>
          </a:lstStyle>
          <a:p>
            <a:r>
              <a:rPr>
                <a:latin typeface="맑은 고딕" pitchFamily="50" charset="-127"/>
                <a:ea typeface="맑은 고딕" pitchFamily="50" charset="-127"/>
              </a:rPr>
              <a:t>타깃 고객</a:t>
            </a:r>
          </a:p>
        </p:txBody>
      </p:sp>
      <p:sp>
        <p:nvSpPr>
          <p:cNvPr id="286" name="선"/>
          <p:cNvSpPr/>
          <p:nvPr/>
        </p:nvSpPr>
        <p:spPr>
          <a:xfrm flipV="1">
            <a:off x="3186765" y="557473"/>
            <a:ext cx="1" cy="139818"/>
          </a:xfrm>
          <a:prstGeom prst="line">
            <a:avLst/>
          </a:prstGeom>
          <a:ln>
            <a:solidFill>
              <a:srgbClr val="888889"/>
            </a:solidFill>
            <a:miter lim="400000"/>
          </a:ln>
        </p:spPr>
        <p:txBody>
          <a:bodyPr lIns="11257" tIns="11257" rIns="11257" bIns="11257" anchor="ctr"/>
          <a:lstStyle/>
          <a:p>
            <a:endParaRPr>
              <a:latin typeface="맑은 고딕" pitchFamily="50" charset="-127"/>
              <a:ea typeface="맑은 고딕" pitchFamily="50" charset="-127"/>
            </a:endParaRPr>
          </a:p>
        </p:txBody>
      </p:sp>
      <p:grpSp>
        <p:nvGrpSpPr>
          <p:cNvPr id="2" name="그룹 1">
            <a:extLst>
              <a:ext uri="{FF2B5EF4-FFF2-40B4-BE49-F238E27FC236}">
                <a16:creationId xmlns:a16="http://schemas.microsoft.com/office/drawing/2014/main" xmlns="" id="{AA068F58-D696-2947-BA81-F289FA24FFDB}"/>
              </a:ext>
            </a:extLst>
          </p:cNvPr>
          <p:cNvGrpSpPr/>
          <p:nvPr/>
        </p:nvGrpSpPr>
        <p:grpSpPr>
          <a:xfrm>
            <a:off x="263796" y="1018043"/>
            <a:ext cx="4933408" cy="846753"/>
            <a:chOff x="263796" y="937355"/>
            <a:chExt cx="4933408" cy="980806"/>
          </a:xfrm>
        </p:grpSpPr>
        <p:sp>
          <p:nvSpPr>
            <p:cNvPr id="287" name="직사각형"/>
            <p:cNvSpPr/>
            <p:nvPr/>
          </p:nvSpPr>
          <p:spPr>
            <a:xfrm>
              <a:off x="263796" y="937355"/>
              <a:ext cx="1188490" cy="980806"/>
            </a:xfrm>
            <a:prstGeom prst="rect">
              <a:avLst/>
            </a:prstGeom>
            <a:ln w="12700">
              <a:solidFill>
                <a:srgbClr val="888889"/>
              </a:solidFill>
              <a:miter lim="400000"/>
            </a:ln>
          </p:spPr>
          <p:txBody>
            <a:bodyPr lIns="11257" tIns="11257" rIns="11257" bIns="11257" anchor="ctr"/>
            <a:lstStyle/>
            <a:p>
              <a:pPr defTabSz="191087">
                <a:defRPr sz="6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288" name="직사각형"/>
            <p:cNvSpPr/>
            <p:nvPr/>
          </p:nvSpPr>
          <p:spPr>
            <a:xfrm>
              <a:off x="1512102" y="937355"/>
              <a:ext cx="1188490" cy="980806"/>
            </a:xfrm>
            <a:prstGeom prst="rect">
              <a:avLst/>
            </a:prstGeom>
            <a:ln w="12700">
              <a:solidFill>
                <a:srgbClr val="888889"/>
              </a:solidFill>
              <a:miter lim="400000"/>
            </a:ln>
          </p:spPr>
          <p:txBody>
            <a:bodyPr lIns="11257" tIns="11257" rIns="11257" bIns="11257" anchor="ctr"/>
            <a:lstStyle/>
            <a:p>
              <a:pPr defTabSz="191087">
                <a:defRPr sz="6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289" name="직사각형"/>
            <p:cNvSpPr/>
            <p:nvPr/>
          </p:nvSpPr>
          <p:spPr>
            <a:xfrm>
              <a:off x="2760408" y="937355"/>
              <a:ext cx="1188490" cy="980806"/>
            </a:xfrm>
            <a:prstGeom prst="rect">
              <a:avLst/>
            </a:prstGeom>
            <a:ln w="12700">
              <a:solidFill>
                <a:srgbClr val="888889"/>
              </a:solidFill>
              <a:miter lim="400000"/>
            </a:ln>
          </p:spPr>
          <p:txBody>
            <a:bodyPr lIns="11257" tIns="11257" rIns="11257" bIns="11257" anchor="ctr"/>
            <a:lstStyle/>
            <a:p>
              <a:pPr defTabSz="191087">
                <a:defRPr sz="6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290" name="직사각형"/>
            <p:cNvSpPr/>
            <p:nvPr/>
          </p:nvSpPr>
          <p:spPr>
            <a:xfrm>
              <a:off x="4008714" y="937355"/>
              <a:ext cx="1188490" cy="980806"/>
            </a:xfrm>
            <a:prstGeom prst="rect">
              <a:avLst/>
            </a:prstGeom>
            <a:ln w="12700">
              <a:solidFill>
                <a:srgbClr val="888889"/>
              </a:solidFill>
              <a:miter lim="400000"/>
            </a:ln>
          </p:spPr>
          <p:txBody>
            <a:bodyPr lIns="11257" tIns="11257" rIns="11257" bIns="11257" anchor="ctr"/>
            <a:lstStyle/>
            <a:p>
              <a:pPr defTabSz="191087">
                <a:defRPr sz="6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</p:grpSp>
      <p:sp>
        <p:nvSpPr>
          <p:cNvPr id="291" name="#SCENE NO.____"/>
          <p:cNvSpPr txBox="1"/>
          <p:nvPr/>
        </p:nvSpPr>
        <p:spPr>
          <a:xfrm>
            <a:off x="241187" y="797460"/>
            <a:ext cx="511650" cy="99678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11257" tIns="11257" rIns="11257" bIns="11257" anchor="ctr">
            <a:spAutoFit/>
          </a:bodyPr>
          <a:lstStyle>
            <a:lvl1pPr marL="12700" algn="l" defTabSz="153656">
              <a:defRPr sz="500">
                <a:solidFill>
                  <a:srgbClr val="484848"/>
                </a:solidFill>
                <a:latin typeface="KoPubWorld돋움체_Pro Bold"/>
                <a:ea typeface="KoPubWorld돋움체_Pro Bold"/>
                <a:cs typeface="KoPubWorld돋움체_Pro Bold"/>
                <a:sym typeface="KoPubWorld돋움체_Pro Bold"/>
              </a:defRPr>
            </a:lvl1pPr>
          </a:lstStyle>
          <a:p>
            <a:r>
              <a:rPr dirty="0">
                <a:latin typeface="맑은 고딕" pitchFamily="50" charset="-127"/>
                <a:ea typeface="맑은 고딕" pitchFamily="50" charset="-127"/>
              </a:rPr>
              <a:t>#SCENE NO.____</a:t>
            </a:r>
          </a:p>
        </p:txBody>
      </p:sp>
      <p:sp>
        <p:nvSpPr>
          <p:cNvPr id="292" name="(간단히 그림 또는 사진 부착)"/>
          <p:cNvSpPr txBox="1"/>
          <p:nvPr/>
        </p:nvSpPr>
        <p:spPr>
          <a:xfrm>
            <a:off x="769491" y="805155"/>
            <a:ext cx="684966" cy="84289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11257" tIns="11257" rIns="11257" bIns="11257" anchor="ctr">
            <a:spAutoFit/>
          </a:bodyPr>
          <a:lstStyle>
            <a:lvl1pPr marL="12700" algn="l" defTabSz="153656">
              <a:defRPr spc="-8">
                <a:solidFill>
                  <a:srgbClr val="888889"/>
                </a:solidFill>
                <a:latin typeface="KoPubWorld돋움체_Pro Bold"/>
                <a:ea typeface="KoPubWorld돋움체_Pro Bold"/>
                <a:cs typeface="KoPubWorld돋움체_Pro Bold"/>
                <a:sym typeface="KoPubWorld돋움체_Pro Bold"/>
              </a:defRPr>
            </a:lvl1pPr>
          </a:lstStyle>
          <a:p>
            <a:r>
              <a:rPr dirty="0">
                <a:latin typeface="맑은 고딕" pitchFamily="50" charset="-127"/>
                <a:ea typeface="맑은 고딕" pitchFamily="50" charset="-127"/>
              </a:rPr>
              <a:t>(</a:t>
            </a:r>
            <a:r>
              <a:rPr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간단히</a:t>
            </a:r>
            <a:r>
              <a:rPr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그림</a:t>
            </a:r>
            <a:r>
              <a:rPr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또는</a:t>
            </a:r>
            <a:r>
              <a:rPr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사진</a:t>
            </a:r>
            <a:r>
              <a:rPr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부착</a:t>
            </a:r>
            <a:r>
              <a:rPr dirty="0"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</a:p>
        </p:txBody>
      </p:sp>
      <p:sp>
        <p:nvSpPr>
          <p:cNvPr id="293" name="#NO.____"/>
          <p:cNvSpPr txBox="1"/>
          <p:nvPr/>
        </p:nvSpPr>
        <p:spPr>
          <a:xfrm>
            <a:off x="1492434" y="797460"/>
            <a:ext cx="296848" cy="99678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11257" tIns="11257" rIns="11257" bIns="11257" anchor="ctr">
            <a:spAutoFit/>
          </a:bodyPr>
          <a:lstStyle>
            <a:lvl1pPr marL="12700" algn="l" defTabSz="153656">
              <a:defRPr sz="500">
                <a:solidFill>
                  <a:srgbClr val="484848"/>
                </a:solidFill>
                <a:latin typeface="KoPubWorld돋움체_Pro Bold"/>
                <a:ea typeface="KoPubWorld돋움체_Pro Bold"/>
                <a:cs typeface="KoPubWorld돋움체_Pro Bold"/>
                <a:sym typeface="KoPubWorld돋움체_Pro Bold"/>
              </a:defRPr>
            </a:lvl1pPr>
          </a:lstStyle>
          <a:p>
            <a:r>
              <a:rPr dirty="0">
                <a:latin typeface="맑은 고딕" pitchFamily="50" charset="-127"/>
                <a:ea typeface="맑은 고딕" pitchFamily="50" charset="-127"/>
              </a:rPr>
              <a:t>#NO.____</a:t>
            </a:r>
          </a:p>
        </p:txBody>
      </p:sp>
      <p:sp>
        <p:nvSpPr>
          <p:cNvPr id="294" name="#NO.____"/>
          <p:cNvSpPr txBox="1"/>
          <p:nvPr/>
        </p:nvSpPr>
        <p:spPr>
          <a:xfrm>
            <a:off x="2743682" y="797460"/>
            <a:ext cx="296848" cy="99678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11257" tIns="11257" rIns="11257" bIns="11257" anchor="ctr">
            <a:spAutoFit/>
          </a:bodyPr>
          <a:lstStyle>
            <a:lvl1pPr marL="12700" algn="l" defTabSz="153656">
              <a:defRPr sz="500">
                <a:solidFill>
                  <a:srgbClr val="484848"/>
                </a:solidFill>
                <a:latin typeface="KoPubWorld돋움체_Pro Bold"/>
                <a:ea typeface="KoPubWorld돋움체_Pro Bold"/>
                <a:cs typeface="KoPubWorld돋움체_Pro Bold"/>
                <a:sym typeface="KoPubWorld돋움체_Pro Bold"/>
              </a:defRPr>
            </a:lvl1pPr>
          </a:lstStyle>
          <a:p>
            <a:r>
              <a:rPr dirty="0">
                <a:latin typeface="맑은 고딕" pitchFamily="50" charset="-127"/>
                <a:ea typeface="맑은 고딕" pitchFamily="50" charset="-127"/>
              </a:rPr>
              <a:t>#NO.____</a:t>
            </a:r>
          </a:p>
        </p:txBody>
      </p:sp>
      <p:sp>
        <p:nvSpPr>
          <p:cNvPr id="295" name="#NO.____"/>
          <p:cNvSpPr txBox="1"/>
          <p:nvPr/>
        </p:nvSpPr>
        <p:spPr>
          <a:xfrm>
            <a:off x="3978246" y="797460"/>
            <a:ext cx="296848" cy="99678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11257" tIns="11257" rIns="11257" bIns="11257" anchor="ctr">
            <a:spAutoFit/>
          </a:bodyPr>
          <a:lstStyle>
            <a:lvl1pPr marL="12700" algn="l" defTabSz="153656">
              <a:defRPr sz="500">
                <a:solidFill>
                  <a:srgbClr val="484848"/>
                </a:solidFill>
                <a:latin typeface="KoPubWorld돋움체_Pro Bold"/>
                <a:ea typeface="KoPubWorld돋움체_Pro Bold"/>
                <a:cs typeface="KoPubWorld돋움체_Pro Bold"/>
                <a:sym typeface="KoPubWorld돋움체_Pro Bold"/>
              </a:defRPr>
            </a:lvl1pPr>
          </a:lstStyle>
          <a:p>
            <a:r>
              <a:rPr dirty="0">
                <a:latin typeface="맑은 고딕" pitchFamily="50" charset="-127"/>
                <a:ea typeface="맑은 고딕" pitchFamily="50" charset="-127"/>
              </a:rPr>
              <a:t>#NO.____</a:t>
            </a:r>
          </a:p>
        </p:txBody>
      </p:sp>
      <p:sp>
        <p:nvSpPr>
          <p:cNvPr id="296" name="장면 설명 (사용자 BENEFIT 관점에서 서술)"/>
          <p:cNvSpPr txBox="1"/>
          <p:nvPr/>
        </p:nvSpPr>
        <p:spPr>
          <a:xfrm>
            <a:off x="241187" y="1926363"/>
            <a:ext cx="1074304" cy="99678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11257" tIns="11257" rIns="11257" bIns="11257" anchor="ctr">
            <a:spAutoFit/>
          </a:bodyPr>
          <a:lstStyle/>
          <a:p>
            <a:pPr marL="12700" algn="l" defTabSz="153656">
              <a:defRPr sz="500">
                <a:solidFill>
                  <a:srgbClr val="484848"/>
                </a:solidFill>
                <a:latin typeface="KoPubWorld돋움체_Pro Bold"/>
                <a:ea typeface="KoPubWorld돋움체_Pro Bold"/>
                <a:cs typeface="KoPubWorld돋움체_Pro Bold"/>
                <a:sym typeface="KoPubWorld돋움체_Pro Bold"/>
              </a:defRPr>
            </a:pPr>
            <a:r>
              <a:rPr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장면</a:t>
            </a:r>
            <a:r>
              <a:rPr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설명</a:t>
            </a:r>
            <a:r>
              <a:rPr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sz="400" dirty="0">
                <a:solidFill>
                  <a:srgbClr val="888889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sz="400" dirty="0" err="1">
                <a:solidFill>
                  <a:srgbClr val="888889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사용자</a:t>
            </a:r>
            <a:r>
              <a:rPr sz="400" dirty="0">
                <a:solidFill>
                  <a:srgbClr val="888889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BENEFIT </a:t>
            </a:r>
            <a:r>
              <a:rPr sz="400" dirty="0" err="1">
                <a:solidFill>
                  <a:srgbClr val="888889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관점에서</a:t>
            </a:r>
            <a:r>
              <a:rPr sz="400" dirty="0">
                <a:solidFill>
                  <a:srgbClr val="888889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sz="400" dirty="0" err="1">
                <a:solidFill>
                  <a:srgbClr val="888889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서술</a:t>
            </a:r>
            <a:r>
              <a:rPr sz="400" dirty="0">
                <a:solidFill>
                  <a:srgbClr val="888889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</a:p>
        </p:txBody>
      </p:sp>
      <p:sp>
        <p:nvSpPr>
          <p:cNvPr id="297" name="장면 설명 (사용자 BENEFIT 관점에서 서술)"/>
          <p:cNvSpPr txBox="1"/>
          <p:nvPr/>
        </p:nvSpPr>
        <p:spPr>
          <a:xfrm>
            <a:off x="1486873" y="1926363"/>
            <a:ext cx="1074304" cy="99678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11257" tIns="11257" rIns="11257" bIns="11257" anchor="ctr">
            <a:spAutoFit/>
          </a:bodyPr>
          <a:lstStyle/>
          <a:p>
            <a:pPr marL="12700" algn="l" defTabSz="153656">
              <a:defRPr sz="500">
                <a:solidFill>
                  <a:srgbClr val="484848"/>
                </a:solidFill>
                <a:latin typeface="KoPubWorld돋움체_Pro Bold"/>
                <a:ea typeface="KoPubWorld돋움체_Pro Bold"/>
                <a:cs typeface="KoPubWorld돋움체_Pro Bold"/>
                <a:sym typeface="KoPubWorld돋움체_Pro Bold"/>
              </a:defRPr>
            </a:pPr>
            <a:r>
              <a:rPr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장면</a:t>
            </a:r>
            <a:r>
              <a:rPr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설명</a:t>
            </a:r>
            <a:r>
              <a:rPr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sz="400" dirty="0">
                <a:solidFill>
                  <a:srgbClr val="888889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sz="400" dirty="0" err="1">
                <a:solidFill>
                  <a:srgbClr val="888889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사용자</a:t>
            </a:r>
            <a:r>
              <a:rPr sz="400" dirty="0">
                <a:solidFill>
                  <a:srgbClr val="888889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BENEFIT </a:t>
            </a:r>
            <a:r>
              <a:rPr sz="400" dirty="0" err="1">
                <a:solidFill>
                  <a:srgbClr val="888889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관점에서</a:t>
            </a:r>
            <a:r>
              <a:rPr sz="400" dirty="0">
                <a:solidFill>
                  <a:srgbClr val="888889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sz="400" dirty="0" err="1">
                <a:solidFill>
                  <a:srgbClr val="888889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서술</a:t>
            </a:r>
            <a:r>
              <a:rPr sz="400" dirty="0">
                <a:solidFill>
                  <a:srgbClr val="888889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</a:p>
        </p:txBody>
      </p:sp>
      <p:sp>
        <p:nvSpPr>
          <p:cNvPr id="298" name="장면 설명 (사용자 BENEFIT 관점에서 서술)"/>
          <p:cNvSpPr txBox="1"/>
          <p:nvPr/>
        </p:nvSpPr>
        <p:spPr>
          <a:xfrm>
            <a:off x="2730500" y="1926363"/>
            <a:ext cx="1074304" cy="99678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11257" tIns="11257" rIns="11257" bIns="11257" anchor="ctr">
            <a:spAutoFit/>
          </a:bodyPr>
          <a:lstStyle/>
          <a:p>
            <a:pPr marL="12700" algn="l" defTabSz="153656">
              <a:defRPr sz="500">
                <a:solidFill>
                  <a:srgbClr val="484848"/>
                </a:solidFill>
                <a:latin typeface="KoPubWorld돋움체_Pro Bold"/>
                <a:ea typeface="KoPubWorld돋움체_Pro Bold"/>
                <a:cs typeface="KoPubWorld돋움체_Pro Bold"/>
                <a:sym typeface="KoPubWorld돋움체_Pro Bold"/>
              </a:defRPr>
            </a:pPr>
            <a:r>
              <a:rPr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장면</a:t>
            </a:r>
            <a:r>
              <a:rPr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설명</a:t>
            </a:r>
            <a:r>
              <a:rPr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sz="400" dirty="0">
                <a:solidFill>
                  <a:srgbClr val="888889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sz="400" dirty="0" err="1">
                <a:solidFill>
                  <a:srgbClr val="888889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사용자</a:t>
            </a:r>
            <a:r>
              <a:rPr sz="400" dirty="0">
                <a:solidFill>
                  <a:srgbClr val="888889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BENEFIT </a:t>
            </a:r>
            <a:r>
              <a:rPr sz="400" dirty="0" err="1">
                <a:solidFill>
                  <a:srgbClr val="888889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관점에서</a:t>
            </a:r>
            <a:r>
              <a:rPr sz="400" dirty="0">
                <a:solidFill>
                  <a:srgbClr val="888889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sz="400" dirty="0" err="1">
                <a:solidFill>
                  <a:srgbClr val="888889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서술</a:t>
            </a:r>
            <a:r>
              <a:rPr sz="400" dirty="0">
                <a:solidFill>
                  <a:srgbClr val="888889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</a:p>
        </p:txBody>
      </p:sp>
      <p:sp>
        <p:nvSpPr>
          <p:cNvPr id="299" name="장면 설명 (사용자 BENEFIT 관점에서 서술)"/>
          <p:cNvSpPr txBox="1"/>
          <p:nvPr/>
        </p:nvSpPr>
        <p:spPr>
          <a:xfrm>
            <a:off x="3978246" y="1926363"/>
            <a:ext cx="1074304" cy="99678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11257" tIns="11257" rIns="11257" bIns="11257" anchor="ctr">
            <a:spAutoFit/>
          </a:bodyPr>
          <a:lstStyle/>
          <a:p>
            <a:pPr marL="12700" algn="l" defTabSz="153656">
              <a:defRPr sz="500">
                <a:solidFill>
                  <a:srgbClr val="484848"/>
                </a:solidFill>
                <a:latin typeface="KoPubWorld돋움체_Pro Bold"/>
                <a:ea typeface="KoPubWorld돋움체_Pro Bold"/>
                <a:cs typeface="KoPubWorld돋움체_Pro Bold"/>
                <a:sym typeface="KoPubWorld돋움체_Pro Bold"/>
              </a:defRPr>
            </a:pPr>
            <a:r>
              <a:rPr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장면</a:t>
            </a:r>
            <a:r>
              <a:rPr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설명</a:t>
            </a:r>
            <a:r>
              <a:rPr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sz="400" dirty="0">
                <a:solidFill>
                  <a:srgbClr val="888889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sz="400" dirty="0" err="1">
                <a:solidFill>
                  <a:srgbClr val="888889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사용자</a:t>
            </a:r>
            <a:r>
              <a:rPr sz="400" dirty="0">
                <a:solidFill>
                  <a:srgbClr val="888889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BENEFIT </a:t>
            </a:r>
            <a:r>
              <a:rPr sz="400" dirty="0" err="1">
                <a:solidFill>
                  <a:srgbClr val="888889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관점에서</a:t>
            </a:r>
            <a:r>
              <a:rPr sz="400" dirty="0">
                <a:solidFill>
                  <a:srgbClr val="888889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sz="400" dirty="0" err="1">
                <a:solidFill>
                  <a:srgbClr val="888889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서술</a:t>
            </a:r>
            <a:r>
              <a:rPr sz="400" dirty="0">
                <a:solidFill>
                  <a:srgbClr val="888889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</a:p>
        </p:txBody>
      </p:sp>
      <p:grpSp>
        <p:nvGrpSpPr>
          <p:cNvPr id="303" name="그룹"/>
          <p:cNvGrpSpPr/>
          <p:nvPr/>
        </p:nvGrpSpPr>
        <p:grpSpPr>
          <a:xfrm>
            <a:off x="269425" y="2138811"/>
            <a:ext cx="1178609" cy="281785"/>
            <a:chOff x="0" y="0"/>
            <a:chExt cx="1178608" cy="281783"/>
          </a:xfrm>
        </p:grpSpPr>
        <p:sp>
          <p:nvSpPr>
            <p:cNvPr id="300" name="선"/>
            <p:cNvSpPr/>
            <p:nvPr/>
          </p:nvSpPr>
          <p:spPr>
            <a:xfrm>
              <a:off x="0" y="0"/>
              <a:ext cx="1178609" cy="0"/>
            </a:xfrm>
            <a:prstGeom prst="line">
              <a:avLst/>
            </a:prstGeom>
            <a:noFill/>
            <a:ln w="3175" cap="flat">
              <a:solidFill>
                <a:srgbClr val="888889"/>
              </a:solidFill>
              <a:prstDash val="solid"/>
              <a:miter lim="400000"/>
            </a:ln>
            <a:effectLst/>
          </p:spPr>
          <p:txBody>
            <a:bodyPr wrap="square" lIns="11257" tIns="11257" rIns="11257" bIns="11257" numCol="1" anchor="ctr">
              <a:noAutofit/>
            </a:bodyPr>
            <a:lstStyle/>
            <a:p>
              <a:endParaRPr/>
            </a:p>
          </p:txBody>
        </p:sp>
        <p:sp>
          <p:nvSpPr>
            <p:cNvPr id="301" name="선"/>
            <p:cNvSpPr/>
            <p:nvPr/>
          </p:nvSpPr>
          <p:spPr>
            <a:xfrm>
              <a:off x="0" y="140891"/>
              <a:ext cx="1178609" cy="1"/>
            </a:xfrm>
            <a:prstGeom prst="line">
              <a:avLst/>
            </a:prstGeom>
            <a:noFill/>
            <a:ln w="3175" cap="flat">
              <a:solidFill>
                <a:srgbClr val="888889"/>
              </a:solidFill>
              <a:prstDash val="solid"/>
              <a:miter lim="400000"/>
            </a:ln>
            <a:effectLst/>
          </p:spPr>
          <p:txBody>
            <a:bodyPr wrap="square" lIns="11257" tIns="11257" rIns="11257" bIns="11257" numCol="1" anchor="ctr">
              <a:noAutofit/>
            </a:bodyPr>
            <a:lstStyle/>
            <a:p>
              <a:endParaRPr/>
            </a:p>
          </p:txBody>
        </p:sp>
        <p:sp>
          <p:nvSpPr>
            <p:cNvPr id="302" name="선"/>
            <p:cNvSpPr/>
            <p:nvPr/>
          </p:nvSpPr>
          <p:spPr>
            <a:xfrm>
              <a:off x="0" y="281783"/>
              <a:ext cx="1178609" cy="1"/>
            </a:xfrm>
            <a:prstGeom prst="line">
              <a:avLst/>
            </a:prstGeom>
            <a:noFill/>
            <a:ln w="3175" cap="flat">
              <a:solidFill>
                <a:srgbClr val="888889"/>
              </a:solidFill>
              <a:prstDash val="solid"/>
              <a:miter lim="400000"/>
            </a:ln>
            <a:effectLst/>
          </p:spPr>
          <p:txBody>
            <a:bodyPr wrap="square" lIns="11257" tIns="11257" rIns="11257" bIns="11257" numCol="1" anchor="ctr">
              <a:noAutofit/>
            </a:bodyPr>
            <a:lstStyle/>
            <a:p>
              <a:endParaRPr/>
            </a:p>
          </p:txBody>
        </p:sp>
      </p:grpSp>
      <p:grpSp>
        <p:nvGrpSpPr>
          <p:cNvPr id="307" name="그룹"/>
          <p:cNvGrpSpPr/>
          <p:nvPr/>
        </p:nvGrpSpPr>
        <p:grpSpPr>
          <a:xfrm>
            <a:off x="1512447" y="2138811"/>
            <a:ext cx="1178610" cy="281785"/>
            <a:chOff x="0" y="0"/>
            <a:chExt cx="1178608" cy="281783"/>
          </a:xfrm>
        </p:grpSpPr>
        <p:sp>
          <p:nvSpPr>
            <p:cNvPr id="304" name="선"/>
            <p:cNvSpPr/>
            <p:nvPr/>
          </p:nvSpPr>
          <p:spPr>
            <a:xfrm>
              <a:off x="0" y="0"/>
              <a:ext cx="1178609" cy="0"/>
            </a:xfrm>
            <a:prstGeom prst="line">
              <a:avLst/>
            </a:prstGeom>
            <a:noFill/>
            <a:ln w="3175" cap="flat">
              <a:solidFill>
                <a:srgbClr val="888889"/>
              </a:solidFill>
              <a:prstDash val="solid"/>
              <a:miter lim="400000"/>
            </a:ln>
            <a:effectLst/>
          </p:spPr>
          <p:txBody>
            <a:bodyPr wrap="square" lIns="11257" tIns="11257" rIns="11257" bIns="11257" numCol="1" anchor="ctr">
              <a:noAutofit/>
            </a:bodyPr>
            <a:lstStyle/>
            <a:p>
              <a:endParaRPr/>
            </a:p>
          </p:txBody>
        </p:sp>
        <p:sp>
          <p:nvSpPr>
            <p:cNvPr id="305" name="선"/>
            <p:cNvSpPr/>
            <p:nvPr/>
          </p:nvSpPr>
          <p:spPr>
            <a:xfrm>
              <a:off x="0" y="140891"/>
              <a:ext cx="1178609" cy="1"/>
            </a:xfrm>
            <a:prstGeom prst="line">
              <a:avLst/>
            </a:prstGeom>
            <a:noFill/>
            <a:ln w="3175" cap="flat">
              <a:solidFill>
                <a:srgbClr val="888889"/>
              </a:solidFill>
              <a:prstDash val="solid"/>
              <a:miter lim="400000"/>
            </a:ln>
            <a:effectLst/>
          </p:spPr>
          <p:txBody>
            <a:bodyPr wrap="square" lIns="11257" tIns="11257" rIns="11257" bIns="11257" numCol="1" anchor="ctr">
              <a:noAutofit/>
            </a:bodyPr>
            <a:lstStyle/>
            <a:p>
              <a:endParaRPr/>
            </a:p>
          </p:txBody>
        </p:sp>
        <p:sp>
          <p:nvSpPr>
            <p:cNvPr id="306" name="선"/>
            <p:cNvSpPr/>
            <p:nvPr/>
          </p:nvSpPr>
          <p:spPr>
            <a:xfrm>
              <a:off x="0" y="281783"/>
              <a:ext cx="1178609" cy="1"/>
            </a:xfrm>
            <a:prstGeom prst="line">
              <a:avLst/>
            </a:prstGeom>
            <a:noFill/>
            <a:ln w="3175" cap="flat">
              <a:solidFill>
                <a:srgbClr val="888889"/>
              </a:solidFill>
              <a:prstDash val="solid"/>
              <a:miter lim="400000"/>
            </a:ln>
            <a:effectLst/>
          </p:spPr>
          <p:txBody>
            <a:bodyPr wrap="square" lIns="11257" tIns="11257" rIns="11257" bIns="11257" numCol="1" anchor="ctr">
              <a:noAutofit/>
            </a:bodyPr>
            <a:lstStyle/>
            <a:p>
              <a:endParaRPr/>
            </a:p>
          </p:txBody>
        </p:sp>
      </p:grpSp>
      <p:grpSp>
        <p:nvGrpSpPr>
          <p:cNvPr id="311" name="그룹"/>
          <p:cNvGrpSpPr/>
          <p:nvPr/>
        </p:nvGrpSpPr>
        <p:grpSpPr>
          <a:xfrm>
            <a:off x="2755469" y="2138811"/>
            <a:ext cx="1178610" cy="281785"/>
            <a:chOff x="0" y="0"/>
            <a:chExt cx="1178608" cy="281783"/>
          </a:xfrm>
        </p:grpSpPr>
        <p:sp>
          <p:nvSpPr>
            <p:cNvPr id="308" name="선"/>
            <p:cNvSpPr/>
            <p:nvPr/>
          </p:nvSpPr>
          <p:spPr>
            <a:xfrm>
              <a:off x="0" y="0"/>
              <a:ext cx="1178609" cy="0"/>
            </a:xfrm>
            <a:prstGeom prst="line">
              <a:avLst/>
            </a:prstGeom>
            <a:noFill/>
            <a:ln w="3175" cap="flat">
              <a:solidFill>
                <a:srgbClr val="888889"/>
              </a:solidFill>
              <a:prstDash val="solid"/>
              <a:miter lim="400000"/>
            </a:ln>
            <a:effectLst/>
          </p:spPr>
          <p:txBody>
            <a:bodyPr wrap="square" lIns="11257" tIns="11257" rIns="11257" bIns="11257" numCol="1" anchor="ctr">
              <a:noAutofit/>
            </a:bodyPr>
            <a:lstStyle/>
            <a:p>
              <a:endParaRPr/>
            </a:p>
          </p:txBody>
        </p:sp>
        <p:sp>
          <p:nvSpPr>
            <p:cNvPr id="309" name="선"/>
            <p:cNvSpPr/>
            <p:nvPr/>
          </p:nvSpPr>
          <p:spPr>
            <a:xfrm>
              <a:off x="0" y="140891"/>
              <a:ext cx="1178609" cy="1"/>
            </a:xfrm>
            <a:prstGeom prst="line">
              <a:avLst/>
            </a:prstGeom>
            <a:noFill/>
            <a:ln w="3175" cap="flat">
              <a:solidFill>
                <a:srgbClr val="888889"/>
              </a:solidFill>
              <a:prstDash val="solid"/>
              <a:miter lim="400000"/>
            </a:ln>
            <a:effectLst/>
          </p:spPr>
          <p:txBody>
            <a:bodyPr wrap="square" lIns="11257" tIns="11257" rIns="11257" bIns="11257" numCol="1" anchor="ctr">
              <a:noAutofit/>
            </a:bodyPr>
            <a:lstStyle/>
            <a:p>
              <a:endParaRPr/>
            </a:p>
          </p:txBody>
        </p:sp>
        <p:sp>
          <p:nvSpPr>
            <p:cNvPr id="310" name="선"/>
            <p:cNvSpPr/>
            <p:nvPr/>
          </p:nvSpPr>
          <p:spPr>
            <a:xfrm>
              <a:off x="0" y="281783"/>
              <a:ext cx="1178609" cy="1"/>
            </a:xfrm>
            <a:prstGeom prst="line">
              <a:avLst/>
            </a:prstGeom>
            <a:noFill/>
            <a:ln w="3175" cap="flat">
              <a:solidFill>
                <a:srgbClr val="888889"/>
              </a:solidFill>
              <a:prstDash val="solid"/>
              <a:miter lim="400000"/>
            </a:ln>
            <a:effectLst/>
          </p:spPr>
          <p:txBody>
            <a:bodyPr wrap="square" lIns="11257" tIns="11257" rIns="11257" bIns="11257" numCol="1" anchor="ctr">
              <a:noAutofit/>
            </a:bodyPr>
            <a:lstStyle/>
            <a:p>
              <a:endParaRPr/>
            </a:p>
          </p:txBody>
        </p:sp>
      </p:grpSp>
      <p:grpSp>
        <p:nvGrpSpPr>
          <p:cNvPr id="315" name="그룹"/>
          <p:cNvGrpSpPr/>
          <p:nvPr/>
        </p:nvGrpSpPr>
        <p:grpSpPr>
          <a:xfrm>
            <a:off x="3998492" y="2138811"/>
            <a:ext cx="1178609" cy="281785"/>
            <a:chOff x="0" y="0"/>
            <a:chExt cx="1178608" cy="281783"/>
          </a:xfrm>
        </p:grpSpPr>
        <p:sp>
          <p:nvSpPr>
            <p:cNvPr id="312" name="선"/>
            <p:cNvSpPr/>
            <p:nvPr/>
          </p:nvSpPr>
          <p:spPr>
            <a:xfrm>
              <a:off x="0" y="0"/>
              <a:ext cx="1178609" cy="0"/>
            </a:xfrm>
            <a:prstGeom prst="line">
              <a:avLst/>
            </a:prstGeom>
            <a:noFill/>
            <a:ln w="3175" cap="flat">
              <a:solidFill>
                <a:srgbClr val="888889"/>
              </a:solidFill>
              <a:prstDash val="solid"/>
              <a:miter lim="400000"/>
            </a:ln>
            <a:effectLst/>
          </p:spPr>
          <p:txBody>
            <a:bodyPr wrap="square" lIns="11257" tIns="11257" rIns="11257" bIns="11257" numCol="1" anchor="ctr">
              <a:noAutofit/>
            </a:bodyPr>
            <a:lstStyle/>
            <a:p>
              <a:endParaRPr/>
            </a:p>
          </p:txBody>
        </p:sp>
        <p:sp>
          <p:nvSpPr>
            <p:cNvPr id="313" name="선"/>
            <p:cNvSpPr/>
            <p:nvPr/>
          </p:nvSpPr>
          <p:spPr>
            <a:xfrm>
              <a:off x="0" y="140891"/>
              <a:ext cx="1178609" cy="1"/>
            </a:xfrm>
            <a:prstGeom prst="line">
              <a:avLst/>
            </a:prstGeom>
            <a:noFill/>
            <a:ln w="3175" cap="flat">
              <a:solidFill>
                <a:srgbClr val="888889"/>
              </a:solidFill>
              <a:prstDash val="solid"/>
              <a:miter lim="400000"/>
            </a:ln>
            <a:effectLst/>
          </p:spPr>
          <p:txBody>
            <a:bodyPr wrap="square" lIns="11257" tIns="11257" rIns="11257" bIns="11257" numCol="1" anchor="ctr">
              <a:noAutofit/>
            </a:bodyPr>
            <a:lstStyle/>
            <a:p>
              <a:endParaRPr/>
            </a:p>
          </p:txBody>
        </p:sp>
        <p:sp>
          <p:nvSpPr>
            <p:cNvPr id="314" name="선"/>
            <p:cNvSpPr/>
            <p:nvPr/>
          </p:nvSpPr>
          <p:spPr>
            <a:xfrm>
              <a:off x="0" y="281783"/>
              <a:ext cx="1178609" cy="1"/>
            </a:xfrm>
            <a:prstGeom prst="line">
              <a:avLst/>
            </a:prstGeom>
            <a:noFill/>
            <a:ln w="3175" cap="flat">
              <a:solidFill>
                <a:srgbClr val="888889"/>
              </a:solidFill>
              <a:prstDash val="solid"/>
              <a:miter lim="400000"/>
            </a:ln>
            <a:effectLst/>
          </p:spPr>
          <p:txBody>
            <a:bodyPr wrap="square" lIns="11257" tIns="11257" rIns="11257" bIns="11257" numCol="1" anchor="ctr">
              <a:noAutofit/>
            </a:bodyPr>
            <a:lstStyle/>
            <a:p>
              <a:endParaRPr/>
            </a:p>
          </p:txBody>
        </p:sp>
      </p:grpSp>
      <p:sp>
        <p:nvSpPr>
          <p:cNvPr id="316" name="터치 포인트"/>
          <p:cNvSpPr txBox="1"/>
          <p:nvPr/>
        </p:nvSpPr>
        <p:spPr>
          <a:xfrm>
            <a:off x="241187" y="2554767"/>
            <a:ext cx="378601" cy="99678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11257" tIns="11257" rIns="11257" bIns="11257" anchor="ctr">
            <a:spAutoFit/>
          </a:bodyPr>
          <a:lstStyle>
            <a:lvl1pPr marL="12700" algn="l" defTabSz="153656">
              <a:defRPr sz="500">
                <a:solidFill>
                  <a:srgbClr val="484848"/>
                </a:solidFill>
                <a:latin typeface="KoPubWorld돋움체_Pro Bold"/>
                <a:ea typeface="KoPubWorld돋움체_Pro Bold"/>
                <a:cs typeface="KoPubWorld돋움체_Pro Bold"/>
                <a:sym typeface="KoPubWorld돋움체_Pro Bold"/>
              </a:defRPr>
            </a:lvl1pPr>
          </a:lstStyle>
          <a:p>
            <a:r>
              <a:rPr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터치</a:t>
            </a:r>
            <a:r>
              <a:rPr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포인트</a:t>
            </a:r>
            <a:endParaRPr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17" name="선"/>
          <p:cNvSpPr/>
          <p:nvPr/>
        </p:nvSpPr>
        <p:spPr>
          <a:xfrm>
            <a:off x="269425" y="2665150"/>
            <a:ext cx="1178609" cy="1"/>
          </a:xfrm>
          <a:prstGeom prst="line">
            <a:avLst/>
          </a:prstGeom>
          <a:ln w="12700">
            <a:solidFill>
              <a:srgbClr val="888889"/>
            </a:solidFill>
            <a:miter lim="400000"/>
          </a:ln>
        </p:spPr>
        <p:txBody>
          <a:bodyPr lIns="11257" tIns="11257" rIns="11257" bIns="11257" anchor="ctr"/>
          <a:lstStyle/>
          <a:p>
            <a:endParaRPr/>
          </a:p>
        </p:txBody>
      </p:sp>
      <p:sp>
        <p:nvSpPr>
          <p:cNvPr id="318" name="선"/>
          <p:cNvSpPr/>
          <p:nvPr/>
        </p:nvSpPr>
        <p:spPr>
          <a:xfrm>
            <a:off x="1512447" y="2665150"/>
            <a:ext cx="1178610" cy="1"/>
          </a:xfrm>
          <a:prstGeom prst="line">
            <a:avLst/>
          </a:prstGeom>
          <a:ln w="12700">
            <a:solidFill>
              <a:srgbClr val="888889"/>
            </a:solidFill>
            <a:miter lim="400000"/>
          </a:ln>
        </p:spPr>
        <p:txBody>
          <a:bodyPr lIns="11257" tIns="11257" rIns="11257" bIns="11257" anchor="ctr"/>
          <a:lstStyle/>
          <a:p>
            <a:endParaRPr/>
          </a:p>
        </p:txBody>
      </p:sp>
      <p:sp>
        <p:nvSpPr>
          <p:cNvPr id="319" name="선"/>
          <p:cNvSpPr/>
          <p:nvPr/>
        </p:nvSpPr>
        <p:spPr>
          <a:xfrm>
            <a:off x="2755469" y="2665150"/>
            <a:ext cx="1178610" cy="1"/>
          </a:xfrm>
          <a:prstGeom prst="line">
            <a:avLst/>
          </a:prstGeom>
          <a:ln w="12700">
            <a:solidFill>
              <a:srgbClr val="888889"/>
            </a:solidFill>
            <a:miter lim="400000"/>
          </a:ln>
        </p:spPr>
        <p:txBody>
          <a:bodyPr lIns="11257" tIns="11257" rIns="11257" bIns="11257" anchor="ctr"/>
          <a:lstStyle/>
          <a:p>
            <a:endParaRPr/>
          </a:p>
        </p:txBody>
      </p:sp>
      <p:sp>
        <p:nvSpPr>
          <p:cNvPr id="320" name="선"/>
          <p:cNvSpPr/>
          <p:nvPr/>
        </p:nvSpPr>
        <p:spPr>
          <a:xfrm>
            <a:off x="3998492" y="2665150"/>
            <a:ext cx="1178609" cy="1"/>
          </a:xfrm>
          <a:prstGeom prst="line">
            <a:avLst/>
          </a:prstGeom>
          <a:ln w="12700">
            <a:solidFill>
              <a:srgbClr val="888889"/>
            </a:solidFill>
            <a:miter lim="400000"/>
          </a:ln>
        </p:spPr>
        <p:txBody>
          <a:bodyPr lIns="11257" tIns="11257" rIns="11257" bIns="11257" anchor="ctr"/>
          <a:lstStyle/>
          <a:p>
            <a:endParaRPr/>
          </a:p>
        </p:txBody>
      </p:sp>
      <p:sp>
        <p:nvSpPr>
          <p:cNvPr id="321" name="터치 포인트"/>
          <p:cNvSpPr txBox="1"/>
          <p:nvPr/>
        </p:nvSpPr>
        <p:spPr>
          <a:xfrm>
            <a:off x="1487708" y="2554767"/>
            <a:ext cx="378601" cy="99678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11257" tIns="11257" rIns="11257" bIns="11257" anchor="ctr">
            <a:spAutoFit/>
          </a:bodyPr>
          <a:lstStyle>
            <a:lvl1pPr marL="12700" algn="l" defTabSz="153656">
              <a:defRPr sz="500">
                <a:solidFill>
                  <a:srgbClr val="484848"/>
                </a:solidFill>
                <a:latin typeface="KoPubWorld돋움체_Pro Bold"/>
                <a:ea typeface="KoPubWorld돋움체_Pro Bold"/>
                <a:cs typeface="KoPubWorld돋움체_Pro Bold"/>
                <a:sym typeface="KoPubWorld돋움체_Pro Bold"/>
              </a:defRPr>
            </a:lvl1pPr>
          </a:lstStyle>
          <a:p>
            <a:r>
              <a:rPr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터치</a:t>
            </a:r>
            <a:r>
              <a:rPr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포인트</a:t>
            </a:r>
            <a:endParaRPr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22" name="터치 포인트"/>
          <p:cNvSpPr txBox="1"/>
          <p:nvPr/>
        </p:nvSpPr>
        <p:spPr>
          <a:xfrm>
            <a:off x="2734385" y="2554767"/>
            <a:ext cx="378601" cy="99678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11257" tIns="11257" rIns="11257" bIns="11257" anchor="ctr">
            <a:spAutoFit/>
          </a:bodyPr>
          <a:lstStyle>
            <a:lvl1pPr marL="12700" algn="l" defTabSz="153656">
              <a:defRPr sz="500">
                <a:solidFill>
                  <a:srgbClr val="484848"/>
                </a:solidFill>
                <a:latin typeface="KoPubWorld돋움체_Pro Bold"/>
                <a:ea typeface="KoPubWorld돋움체_Pro Bold"/>
                <a:cs typeface="KoPubWorld돋움체_Pro Bold"/>
                <a:sym typeface="KoPubWorld돋움체_Pro Bold"/>
              </a:defRPr>
            </a:lvl1pPr>
          </a:lstStyle>
          <a:p>
            <a:r>
              <a:rPr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터치</a:t>
            </a:r>
            <a:r>
              <a:rPr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포인트</a:t>
            </a:r>
            <a:endParaRPr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23" name="터치 포인트"/>
          <p:cNvSpPr txBox="1"/>
          <p:nvPr/>
        </p:nvSpPr>
        <p:spPr>
          <a:xfrm>
            <a:off x="3975345" y="2554767"/>
            <a:ext cx="378601" cy="99678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11257" tIns="11257" rIns="11257" bIns="11257" anchor="ctr">
            <a:spAutoFit/>
          </a:bodyPr>
          <a:lstStyle>
            <a:lvl1pPr marL="12700" algn="l" defTabSz="153656">
              <a:defRPr sz="500">
                <a:solidFill>
                  <a:srgbClr val="484848"/>
                </a:solidFill>
                <a:latin typeface="KoPubWorld돋움체_Pro Bold"/>
                <a:ea typeface="KoPubWorld돋움체_Pro Bold"/>
                <a:cs typeface="KoPubWorld돋움체_Pro Bold"/>
                <a:sym typeface="KoPubWorld돋움체_Pro Bold"/>
              </a:defRPr>
            </a:lvl1pPr>
          </a:lstStyle>
          <a:p>
            <a:r>
              <a:rPr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터치</a:t>
            </a:r>
            <a:r>
              <a:rPr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포인트</a:t>
            </a:r>
            <a:endParaRPr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5" name="1단계 발견하기">
            <a:extLst>
              <a:ext uri="{FF2B5EF4-FFF2-40B4-BE49-F238E27FC236}">
                <a16:creationId xmlns:a16="http://schemas.microsoft.com/office/drawing/2014/main" xmlns="" id="{C9F8DE5A-1954-5D4D-AC09-98DF9469F399}"/>
              </a:ext>
            </a:extLst>
          </p:cNvPr>
          <p:cNvSpPr txBox="1"/>
          <p:nvPr/>
        </p:nvSpPr>
        <p:spPr>
          <a:xfrm>
            <a:off x="4316416" y="264653"/>
            <a:ext cx="973636" cy="196628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11257" tIns="11257" rIns="11257" bIns="11257">
            <a:spAutoFit/>
          </a:bodyPr>
          <a:lstStyle>
            <a:lvl1pPr algn="r" defTabSz="2438338">
              <a:defRPr sz="1130" spc="-45">
                <a:solidFill>
                  <a:srgbClr val="929292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</a:lstStyle>
          <a:p>
            <a:r>
              <a:rPr lang="en-US" altLang="ko-KR" dirty="0">
                <a:latin typeface="맑은 고딕" panose="020B0503020000020004" pitchFamily="50" charset="-127"/>
                <a:ea typeface="맑은 고딕" panose="020B0503020000020004" pitchFamily="50" charset="-127"/>
                <a:cs typeface="KoPubWorldDotum_Pro Medium" pitchFamily="2" charset="-127"/>
              </a:rPr>
              <a:t>3</a:t>
            </a:r>
            <a:r>
              <a:rPr dirty="0">
                <a:latin typeface="맑은 고딕" panose="020B0503020000020004" pitchFamily="50" charset="-127"/>
                <a:ea typeface="맑은 고딕" panose="020B0503020000020004" pitchFamily="50" charset="-127"/>
                <a:cs typeface="KoPubWorldDotum_Pro Medium" pitchFamily="2" charset="-127"/>
              </a:rPr>
              <a:t>단계 </a:t>
            </a:r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  <a:cs typeface="KoPubWorldDotum_Pro Medium" pitchFamily="2" charset="-127"/>
              </a:rPr>
              <a:t>개발</a:t>
            </a:r>
            <a:r>
              <a:rPr dirty="0" err="1">
                <a:latin typeface="맑은 고딕" panose="020B0503020000020004" pitchFamily="50" charset="-127"/>
                <a:ea typeface="맑은 고딕" panose="020B0503020000020004" pitchFamily="50" charset="-127"/>
                <a:cs typeface="KoPubWorldDotum_Pro Medium" pitchFamily="2" charset="-127"/>
              </a:rPr>
              <a:t>하기</a:t>
            </a:r>
            <a:endParaRPr dirty="0">
              <a:latin typeface="맑은 고딕" panose="020B0503020000020004" pitchFamily="50" charset="-127"/>
              <a:ea typeface="맑은 고딕" panose="020B0503020000020004" pitchFamily="50" charset="-127"/>
              <a:cs typeface="KoPubWorldDotum_Pro Medium" pitchFamily="2" charset="-127"/>
            </a:endParaRPr>
          </a:p>
        </p:txBody>
      </p:sp>
    </p:spTree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6" name="표"/>
          <p:cNvGraphicFramePr/>
          <p:nvPr>
            <p:extLst>
              <p:ext uri="{D42A27DB-BD31-4B8C-83A1-F6EECF244321}">
                <p14:modId xmlns:p14="http://schemas.microsoft.com/office/powerpoint/2010/main" val="4172305774"/>
              </p:ext>
            </p:extLst>
          </p:nvPr>
        </p:nvGraphicFramePr>
        <p:xfrm>
          <a:off x="180536" y="536214"/>
          <a:ext cx="5099926" cy="2425663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254795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5519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6237">
                <a:tc>
                  <a:txBody>
                    <a:bodyPr/>
                    <a:lstStyle/>
                    <a:p>
                      <a:pPr marL="12700" algn="l" defTabSz="153656">
                        <a:lnSpc>
                          <a:spcPct val="80000"/>
                        </a:lnSpc>
                        <a:defRPr sz="800" spc="-40">
                          <a:solidFill>
                            <a:srgbClr val="484848"/>
                          </a:solidFill>
                          <a:latin typeface="KoPubWorld돋움체_Pro Bold"/>
                          <a:ea typeface="KoPubWorld돋움체_Pro Bold"/>
                          <a:cs typeface="KoPubWorld돋움체_Pro Bold"/>
                          <a:sym typeface="KoPubWorld돋움체_Pro Bold"/>
                        </a:defRPr>
                      </a:pPr>
                      <a:r>
                        <a:rPr dirty="0" err="1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프로젝트</a:t>
                      </a:r>
                      <a:r>
                        <a:rPr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</a:t>
                      </a:r>
                      <a:r>
                        <a:rPr dirty="0" err="1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개요</a:t>
                      </a:r>
                      <a:endParaRPr sz="500" spc="-25" dirty="0">
                        <a:solidFill>
                          <a:srgbClr val="888889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KoPubWorld돋움체_Pro Medium"/>
                        <a:sym typeface="KoPubWorld돋움체_Pro Medium"/>
                      </a:endParaRPr>
                    </a:p>
                    <a:p>
                      <a:pPr marL="12700" algn="l" defTabSz="153656">
                        <a:lnSpc>
                          <a:spcPct val="80000"/>
                        </a:lnSpc>
                        <a:defRPr sz="800" spc="-40">
                          <a:solidFill>
                            <a:srgbClr val="484848"/>
                          </a:solidFill>
                          <a:latin typeface="KoPubWorld돋움체_Pro Bold"/>
                          <a:ea typeface="KoPubWorld돋움체_Pro Bold"/>
                          <a:cs typeface="KoPubWorld돋움체_Pro Bold"/>
                          <a:sym typeface="KoPubWorld돋움체_Pro Bold"/>
                        </a:defRPr>
                      </a:pPr>
                      <a:r>
                        <a:rPr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/>
                      </a:r>
                      <a:br>
                        <a:rPr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</a:br>
                      <a:endParaRPr sz="500" spc="-25" dirty="0">
                        <a:solidFill>
                          <a:srgbClr val="888889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KoPubWorld돋움체_Pro Medium"/>
                        <a:sym typeface="KoPubWorld돋움체_Pro Medium"/>
                      </a:endParaRP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12700">
                      <a:solidFill>
                        <a:srgbClr val="888889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L="12700" algn="l" defTabSz="153656">
                        <a:lnSpc>
                          <a:spcPct val="80000"/>
                        </a:lnSpc>
                        <a:defRPr sz="800" spc="-40">
                          <a:solidFill>
                            <a:srgbClr val="484848"/>
                          </a:solidFill>
                          <a:latin typeface="KoPubWorld돋움체_Pro Bold"/>
                          <a:ea typeface="KoPubWorld돋움체_Pro Bold"/>
                          <a:cs typeface="KoPubWorld돋움체_Pro Bold"/>
                          <a:sym typeface="KoPubWorld돋움체_Pro Bold"/>
                        </a:defRPr>
                      </a:pPr>
                      <a:endParaRPr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12700">
                      <a:solidFill>
                        <a:srgbClr val="888889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78746">
                <a:tc>
                  <a:txBody>
                    <a:bodyPr/>
                    <a:lstStyle/>
                    <a:p>
                      <a:pPr marL="12700" algn="l" defTabSz="153656">
                        <a:lnSpc>
                          <a:spcPct val="80000"/>
                        </a:lnSpc>
                        <a:defRPr sz="800" spc="-40">
                          <a:solidFill>
                            <a:srgbClr val="484848"/>
                          </a:solidFill>
                          <a:latin typeface="KoPubWorld돋움체_Pro Bold"/>
                          <a:ea typeface="KoPubWorld돋움체_Pro Bold"/>
                          <a:cs typeface="KoPubWorld돋움체_Pro Bold"/>
                          <a:sym typeface="KoPubWorld돋움체_Pro Bold"/>
                        </a:defRPr>
                      </a:pPr>
                      <a:r>
                        <a:rPr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_____</a:t>
                      </a:r>
                      <a:r>
                        <a:rPr dirty="0" err="1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차</a:t>
                      </a:r>
                      <a:r>
                        <a:rPr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</a:t>
                      </a:r>
                      <a:r>
                        <a:rPr dirty="0" err="1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프로토타이핑</a:t>
                      </a:r>
                      <a:r>
                        <a:rPr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</a:t>
                      </a:r>
                      <a:r>
                        <a:rPr dirty="0" err="1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진행</a:t>
                      </a:r>
                      <a:r>
                        <a:rPr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</a:t>
                      </a:r>
                      <a:r>
                        <a:rPr dirty="0" err="1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목표</a:t>
                      </a:r>
                      <a:r>
                        <a:rPr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</a:t>
                      </a:r>
                      <a:br>
                        <a:rPr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</a:br>
                      <a:endParaRPr lang="en-US" sz="300" dirty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marL="12700" algn="l" defTabSz="153656">
                        <a:lnSpc>
                          <a:spcPct val="80000"/>
                        </a:lnSpc>
                        <a:defRPr sz="800" spc="-40">
                          <a:solidFill>
                            <a:srgbClr val="484848"/>
                          </a:solidFill>
                          <a:latin typeface="KoPubWorld돋움체_Pro Bold"/>
                          <a:ea typeface="KoPubWorld돋움체_Pro Bold"/>
                          <a:cs typeface="KoPubWorld돋움체_Pro Bold"/>
                          <a:sym typeface="KoPubWorld돋움체_Pro Bold"/>
                        </a:defRPr>
                      </a:pPr>
                      <a:r>
                        <a:rPr sz="500" spc="-25" dirty="0" err="1">
                          <a:solidFill>
                            <a:srgbClr val="888889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Medium"/>
                          <a:sym typeface="KoPubWorld돋움체_Pro Medium"/>
                        </a:rPr>
                        <a:t>얻고자</a:t>
                      </a:r>
                      <a:r>
                        <a:rPr sz="500" spc="-25" dirty="0">
                          <a:solidFill>
                            <a:srgbClr val="888889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Medium"/>
                          <a:sym typeface="KoPubWorld돋움체_Pro Medium"/>
                        </a:rPr>
                        <a:t> </a:t>
                      </a:r>
                      <a:r>
                        <a:rPr sz="500" spc="-25" dirty="0" err="1">
                          <a:solidFill>
                            <a:srgbClr val="888889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Medium"/>
                          <a:sym typeface="KoPubWorld돋움체_Pro Medium"/>
                        </a:rPr>
                        <a:t>하는</a:t>
                      </a:r>
                      <a:r>
                        <a:rPr sz="500" spc="-25" dirty="0">
                          <a:solidFill>
                            <a:srgbClr val="888889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Medium"/>
                          <a:sym typeface="KoPubWorld돋움체_Pro Medium"/>
                        </a:rPr>
                        <a:t> </a:t>
                      </a:r>
                      <a:r>
                        <a:rPr sz="500" spc="-25" dirty="0" err="1">
                          <a:solidFill>
                            <a:srgbClr val="888889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Medium"/>
                          <a:sym typeface="KoPubWorld돋움체_Pro Medium"/>
                        </a:rPr>
                        <a:t>시행착오</a:t>
                      </a:r>
                      <a:r>
                        <a:rPr sz="500" spc="-25" dirty="0">
                          <a:solidFill>
                            <a:srgbClr val="888889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Medium"/>
                          <a:sym typeface="KoPubWorld돋움체_Pro Medium"/>
                        </a:rPr>
                        <a:t> </a:t>
                      </a:r>
                      <a:r>
                        <a:rPr sz="500" spc="-25" dirty="0" err="1">
                          <a:solidFill>
                            <a:srgbClr val="888889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Medium"/>
                          <a:sym typeface="KoPubWorld돋움체_Pro Medium"/>
                        </a:rPr>
                        <a:t>및</a:t>
                      </a:r>
                      <a:r>
                        <a:rPr sz="500" spc="-25" dirty="0">
                          <a:solidFill>
                            <a:srgbClr val="888889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Medium"/>
                          <a:sym typeface="KoPubWorld돋움체_Pro Medium"/>
                        </a:rPr>
                        <a:t> </a:t>
                      </a:r>
                      <a:r>
                        <a:rPr sz="500" spc="-25" dirty="0" err="1">
                          <a:solidFill>
                            <a:srgbClr val="888889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Medium"/>
                          <a:sym typeface="KoPubWorld돋움체_Pro Medium"/>
                        </a:rPr>
                        <a:t>솔루션</a:t>
                      </a:r>
                      <a:r>
                        <a:rPr sz="500" spc="-25" dirty="0">
                          <a:solidFill>
                            <a:srgbClr val="888889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Medium"/>
                          <a:sym typeface="KoPubWorld돋움체_Pro Medium"/>
                        </a:rPr>
                        <a:t> </a:t>
                      </a:r>
                      <a:r>
                        <a:rPr sz="500" spc="-25" dirty="0" err="1">
                          <a:solidFill>
                            <a:srgbClr val="888889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Medium"/>
                          <a:sym typeface="KoPubWorld돋움체_Pro Medium"/>
                        </a:rPr>
                        <a:t>검증</a:t>
                      </a:r>
                      <a:r>
                        <a:rPr sz="500" spc="-25" dirty="0">
                          <a:solidFill>
                            <a:srgbClr val="888889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Medium"/>
                          <a:sym typeface="KoPubWorld돋움체_Pro Medium"/>
                        </a:rPr>
                        <a:t> </a:t>
                      </a:r>
                      <a:r>
                        <a:rPr sz="500" spc="-25" dirty="0" err="1">
                          <a:solidFill>
                            <a:srgbClr val="888889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Medium"/>
                          <a:sym typeface="KoPubWorld돋움체_Pro Medium"/>
                        </a:rPr>
                        <a:t>내용</a:t>
                      </a:r>
                      <a:endParaRPr sz="500" spc="-25" dirty="0">
                        <a:solidFill>
                          <a:srgbClr val="888889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KoPubWorld돋움체_Pro Medium"/>
                        <a:sym typeface="KoPubWorld돋움체_Pro Medium"/>
                      </a:endParaRPr>
                    </a:p>
                    <a:p>
                      <a:pPr marL="12700" algn="l" defTabSz="153656">
                        <a:lnSpc>
                          <a:spcPct val="80000"/>
                        </a:lnSpc>
                        <a:defRPr sz="800" spc="-40">
                          <a:solidFill>
                            <a:srgbClr val="484848"/>
                          </a:solidFill>
                          <a:latin typeface="KoPubWorld돋움체_Pro Bold"/>
                          <a:ea typeface="KoPubWorld돋움체_Pro Bold"/>
                          <a:cs typeface="KoPubWorld돋움체_Pro Bold"/>
                          <a:sym typeface="KoPubWorld돋움체_Pro Bold"/>
                        </a:defRPr>
                      </a:pPr>
                      <a:r>
                        <a:rPr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/>
                      </a:r>
                      <a:br>
                        <a:rPr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</a:br>
                      <a:endParaRPr sz="500" spc="-25" dirty="0">
                        <a:solidFill>
                          <a:srgbClr val="888889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KoPubWorld돋움체_Pro Medium"/>
                        <a:sym typeface="KoPubWorld돋움체_Pro Medium"/>
                      </a:endParaRP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12700">
                      <a:solidFill>
                        <a:srgbClr val="888889"/>
                      </a:solidFill>
                      <a:miter lim="400000"/>
                    </a:lnR>
                    <a:lnT w="12700">
                      <a:solidFill>
                        <a:srgbClr val="888889"/>
                      </a:solidFill>
                      <a:miter lim="400000"/>
                    </a:lnT>
                    <a:lnB w="12700">
                      <a:solidFill>
                        <a:srgbClr val="888889"/>
                      </a:solidFill>
                      <a:miter lim="400000"/>
                    </a:lnB>
                  </a:tcPr>
                </a:tc>
                <a:tc rowSpan="2">
                  <a:txBody>
                    <a:bodyPr/>
                    <a:lstStyle/>
                    <a:p>
                      <a:pPr marL="12700" algn="l" defTabSz="153656">
                        <a:lnSpc>
                          <a:spcPct val="80000"/>
                        </a:lnSpc>
                        <a:defRPr sz="800" spc="-40">
                          <a:solidFill>
                            <a:srgbClr val="484848"/>
                          </a:solidFill>
                          <a:latin typeface="KoPubWorld돋움체_Pro Bold"/>
                          <a:ea typeface="KoPubWorld돋움체_Pro Bold"/>
                          <a:cs typeface="KoPubWorld돋움체_Pro Bold"/>
                          <a:sym typeface="KoPubWorld돋움체_Pro Bold"/>
                        </a:defRPr>
                      </a:pPr>
                      <a:r>
                        <a:rPr lang="ko-KR" altLang="en-US" dirty="0" err="1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프로토타입</a:t>
                      </a:r>
                      <a:r>
                        <a:rPr lang="ko-KR" altLang="en-US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테스트</a:t>
                      </a:r>
                      <a:br>
                        <a:rPr lang="ko-KR" altLang="en-US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</a:br>
                      <a:endParaRPr lang="ko-KR" altLang="en-US" dirty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marL="12700" algn="l" defTabSz="153656">
                        <a:lnSpc>
                          <a:spcPct val="80000"/>
                        </a:lnSpc>
                        <a:defRPr sz="800" spc="-40">
                          <a:solidFill>
                            <a:srgbClr val="484848"/>
                          </a:solidFill>
                          <a:latin typeface="KoPubWorld돋움체_Pro Bold"/>
                          <a:ea typeface="KoPubWorld돋움체_Pro Bold"/>
                          <a:cs typeface="KoPubWorld돋움체_Pro Bold"/>
                          <a:sym typeface="KoPubWorld돋움체_Pro Bold"/>
                        </a:defRPr>
                      </a:pPr>
                      <a:endParaRPr lang="ko-KR" altLang="en-US" sz="600" spc="-30" dirty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marL="12700" algn="l" defTabSz="153656">
                        <a:lnSpc>
                          <a:spcPct val="80000"/>
                        </a:lnSpc>
                        <a:defRPr sz="800" spc="-40">
                          <a:solidFill>
                            <a:srgbClr val="484848"/>
                          </a:solidFill>
                          <a:latin typeface="KoPubWorld돋움체_Pro Bold"/>
                          <a:ea typeface="KoPubWorld돋움체_Pro Bold"/>
                          <a:cs typeface="KoPubWorld돋움체_Pro Bold"/>
                          <a:sym typeface="KoPubWorld돋움체_Pro Bold"/>
                        </a:defRPr>
                      </a:pPr>
                      <a:endParaRPr lang="ko-KR" altLang="en-US" sz="600" spc="-30" dirty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marL="12700" algn="l" defTabSz="153656">
                        <a:lnSpc>
                          <a:spcPct val="80000"/>
                        </a:lnSpc>
                        <a:defRPr sz="800" spc="-40">
                          <a:solidFill>
                            <a:srgbClr val="484848"/>
                          </a:solidFill>
                          <a:latin typeface="KoPubWorld돋움체_Pro Bold"/>
                          <a:ea typeface="KoPubWorld돋움체_Pro Bold"/>
                          <a:cs typeface="KoPubWorld돋움체_Pro Bold"/>
                          <a:sym typeface="KoPubWorld돋움체_Pro Bold"/>
                        </a:defRPr>
                      </a:pPr>
                      <a:r>
                        <a:rPr lang="ko-KR" altLang="en-US" sz="600" b="0" i="0" spc="-3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Dotum_Pro Medium" pitchFamily="2" charset="-127"/>
                        </a:rPr>
                        <a:t>테스트 기간                            </a:t>
                      </a:r>
                      <a:r>
                        <a:rPr lang="en-US" altLang="ko-KR" sz="600" spc="-3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Medium"/>
                          <a:sym typeface="KoPubWorld돋움체_Pro Medium"/>
                        </a:rPr>
                        <a:t>_____</a:t>
                      </a:r>
                      <a:r>
                        <a:rPr lang="ko-KR" altLang="en-US" sz="600" spc="-3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Medium"/>
                          <a:sym typeface="KoPubWorld돋움체_Pro Medium"/>
                        </a:rPr>
                        <a:t>년</a:t>
                      </a:r>
                      <a:r>
                        <a:rPr lang="en-US" altLang="ko-KR" sz="600" spc="-3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Medium"/>
                          <a:sym typeface="KoPubWorld돋움체_Pro Medium"/>
                        </a:rPr>
                        <a:t>___</a:t>
                      </a:r>
                      <a:r>
                        <a:rPr lang="ko-KR" altLang="en-US" sz="600" spc="-3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Medium"/>
                          <a:sym typeface="KoPubWorld돋움체_Pro Medium"/>
                        </a:rPr>
                        <a:t>월</a:t>
                      </a:r>
                      <a:r>
                        <a:rPr lang="en-US" altLang="ko-KR" sz="600" spc="-3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Medium"/>
                          <a:sym typeface="KoPubWorld돋움체_Pro Medium"/>
                        </a:rPr>
                        <a:t>___</a:t>
                      </a:r>
                      <a:r>
                        <a:rPr lang="ko-KR" altLang="en-US" sz="600" spc="-3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Medium"/>
                          <a:sym typeface="KoPubWorld돋움체_Pro Medium"/>
                        </a:rPr>
                        <a:t>일 </a:t>
                      </a:r>
                      <a:r>
                        <a:rPr lang="en-US" altLang="ko-KR" sz="600" spc="-3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Medium"/>
                          <a:sym typeface="KoPubWorld돋움체_Pro Medium"/>
                        </a:rPr>
                        <a:t>~ _____</a:t>
                      </a:r>
                      <a:r>
                        <a:rPr lang="ko-KR" altLang="en-US" sz="600" spc="-3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Medium"/>
                          <a:sym typeface="KoPubWorld돋움체_Pro Medium"/>
                        </a:rPr>
                        <a:t>년</a:t>
                      </a:r>
                      <a:r>
                        <a:rPr lang="en-US" altLang="ko-KR" sz="600" spc="-3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Medium"/>
                          <a:sym typeface="KoPubWorld돋움체_Pro Medium"/>
                        </a:rPr>
                        <a:t>___</a:t>
                      </a:r>
                      <a:r>
                        <a:rPr lang="ko-KR" altLang="en-US" sz="600" spc="-3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Medium"/>
                          <a:sym typeface="KoPubWorld돋움체_Pro Medium"/>
                        </a:rPr>
                        <a:t>월</a:t>
                      </a:r>
                      <a:r>
                        <a:rPr lang="en-US" altLang="ko-KR" sz="600" spc="-3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Medium"/>
                          <a:sym typeface="KoPubWorld돋움체_Pro Medium"/>
                        </a:rPr>
                        <a:t>___</a:t>
                      </a:r>
                      <a:r>
                        <a:rPr lang="ko-KR" altLang="en-US" sz="600" spc="-3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Medium"/>
                          <a:sym typeface="KoPubWorld돋움체_Pro Medium"/>
                        </a:rPr>
                        <a:t>일 </a:t>
                      </a:r>
                      <a:r>
                        <a:rPr lang="en-US" altLang="ko-KR" sz="600" spc="-3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Medium"/>
                          <a:sym typeface="KoPubWorld돋움체_Pro Medium"/>
                        </a:rPr>
                        <a:t>(</a:t>
                      </a:r>
                      <a:r>
                        <a:rPr lang="ko-KR" altLang="en-US" sz="600" spc="-3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Medium"/>
                          <a:sym typeface="KoPubWorld돋움체_Pro Medium"/>
                        </a:rPr>
                        <a:t>총</a:t>
                      </a:r>
                      <a:r>
                        <a:rPr lang="en-US" altLang="ko-KR" sz="600" spc="-3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Medium"/>
                          <a:sym typeface="KoPubWorld돋움체_Pro Medium"/>
                        </a:rPr>
                        <a:t>___</a:t>
                      </a:r>
                      <a:r>
                        <a:rPr lang="ko-KR" altLang="en-US" sz="600" spc="-3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Medium"/>
                          <a:sym typeface="KoPubWorld돋움체_Pro Medium"/>
                        </a:rPr>
                        <a:t>개월</a:t>
                      </a:r>
                      <a:r>
                        <a:rPr lang="en-US" altLang="ko-KR" sz="600" spc="-3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Medium"/>
                          <a:sym typeface="KoPubWorld돋움체_Pro Medium"/>
                        </a:rPr>
                        <a:t>)</a:t>
                      </a:r>
                    </a:p>
                    <a:p>
                      <a:pPr marL="12700" algn="l" defTabSz="153656">
                        <a:lnSpc>
                          <a:spcPct val="80000"/>
                        </a:lnSpc>
                        <a:defRPr sz="800" spc="-40">
                          <a:solidFill>
                            <a:srgbClr val="484848"/>
                          </a:solidFill>
                          <a:latin typeface="KoPubWorld돋움체_Pro Bold"/>
                          <a:ea typeface="KoPubWorld돋움체_Pro Bold"/>
                          <a:cs typeface="KoPubWorld돋움체_Pro Bold"/>
                          <a:sym typeface="KoPubWorld돋움체_Pro Bold"/>
                        </a:defRPr>
                      </a:pPr>
                      <a:endParaRPr lang="ko-KR" altLang="en-US" sz="600" spc="-30" dirty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marL="12700" algn="l" defTabSz="153656">
                        <a:lnSpc>
                          <a:spcPct val="80000"/>
                        </a:lnSpc>
                        <a:defRPr sz="800" spc="-40">
                          <a:solidFill>
                            <a:srgbClr val="484848"/>
                          </a:solidFill>
                          <a:latin typeface="KoPubWorld돋움체_Pro Bold"/>
                          <a:ea typeface="KoPubWorld돋움체_Pro Bold"/>
                          <a:cs typeface="KoPubWorld돋움체_Pro Bold"/>
                          <a:sym typeface="KoPubWorld돋움체_Pro Bold"/>
                        </a:defRPr>
                      </a:pPr>
                      <a:endParaRPr lang="ko-KR" altLang="en-US" sz="600" spc="-30" dirty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marL="12700" algn="l" defTabSz="153656">
                        <a:lnSpc>
                          <a:spcPct val="80000"/>
                        </a:lnSpc>
                        <a:defRPr sz="800" spc="-40">
                          <a:solidFill>
                            <a:srgbClr val="484848"/>
                          </a:solidFill>
                          <a:latin typeface="KoPubWorld돋움체_Pro Bold"/>
                          <a:ea typeface="KoPubWorld돋움체_Pro Bold"/>
                          <a:cs typeface="KoPubWorld돋움체_Pro Bold"/>
                          <a:sym typeface="KoPubWorld돋움체_Pro Bold"/>
                        </a:defRPr>
                      </a:pPr>
                      <a:endParaRPr lang="ko-KR" altLang="en-US" sz="600" spc="-30" dirty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marL="12700" marR="0" lvl="0" indent="0" algn="l" defTabSz="153656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800" spc="-40">
                          <a:solidFill>
                            <a:srgbClr val="484848"/>
                          </a:solidFill>
                          <a:latin typeface="KoPubWorld돋움체_Pro Bold"/>
                          <a:ea typeface="KoPubWorld돋움체_Pro Bold"/>
                          <a:cs typeface="KoPubWorld돋움체_Pro Bold"/>
                          <a:sym typeface="KoPubWorld돋움체_Pro Bold"/>
                        </a:defRPr>
                      </a:pPr>
                      <a:r>
                        <a:rPr lang="ko-KR" altLang="en-US" sz="600" b="0" i="0" spc="-3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Dotum_Pro Medium" pitchFamily="2" charset="-127"/>
                        </a:rPr>
                        <a:t>테스트 장소</a:t>
                      </a:r>
                      <a:endParaRPr lang="en-US" altLang="ko-KR" sz="600" b="0" i="0" spc="-30" dirty="0"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KoPubWorldDotum_Pro Medium" pitchFamily="2" charset="-127"/>
                      </a:endParaRPr>
                    </a:p>
                    <a:p>
                      <a:pPr marL="12700" marR="0" lvl="0" indent="0" algn="l" defTabSz="153656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800" spc="-40">
                          <a:solidFill>
                            <a:srgbClr val="484848"/>
                          </a:solidFill>
                          <a:latin typeface="KoPubWorld돋움체_Pro Bold"/>
                          <a:ea typeface="KoPubWorld돋움체_Pro Bold"/>
                          <a:cs typeface="KoPubWorld돋움체_Pro Bold"/>
                          <a:sym typeface="KoPubWorld돋움체_Pro Bold"/>
                        </a:defRPr>
                      </a:pPr>
                      <a:endParaRPr lang="en-US" altLang="ko-KR" sz="600" b="0" i="0" spc="-30" dirty="0"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KoPubWorldDotum_Pro Medium" pitchFamily="2" charset="-127"/>
                      </a:endParaRPr>
                    </a:p>
                    <a:p>
                      <a:pPr marL="12700" marR="0" lvl="0" indent="0" algn="l" defTabSz="153656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800" spc="-40">
                          <a:solidFill>
                            <a:srgbClr val="484848"/>
                          </a:solidFill>
                          <a:latin typeface="KoPubWorld돋움체_Pro Bold"/>
                          <a:ea typeface="KoPubWorld돋움체_Pro Bold"/>
                          <a:cs typeface="KoPubWorld돋움체_Pro Bold"/>
                          <a:sym typeface="KoPubWorld돋움체_Pro Bold"/>
                        </a:defRPr>
                      </a:pPr>
                      <a:endParaRPr lang="en-US" altLang="ko-KR" sz="600" b="0" i="0" spc="-30" dirty="0"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KoPubWorldDotum_Pro Medium" pitchFamily="2" charset="-127"/>
                      </a:endParaRPr>
                    </a:p>
                    <a:p>
                      <a:pPr marL="12700" marR="0" lvl="0" indent="0" algn="l" defTabSz="153656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800" spc="-40">
                          <a:solidFill>
                            <a:srgbClr val="484848"/>
                          </a:solidFill>
                          <a:latin typeface="KoPubWorld돋움체_Pro Bold"/>
                          <a:ea typeface="KoPubWorld돋움체_Pro Bold"/>
                          <a:cs typeface="KoPubWorld돋움체_Pro Bold"/>
                          <a:sym typeface="KoPubWorld돋움체_Pro Bold"/>
                        </a:defRPr>
                      </a:pPr>
                      <a:endParaRPr lang="en-US" altLang="ko-KR" sz="600" b="0" i="0" spc="-30" dirty="0"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KoPubWorldDotum_Pro Medium" pitchFamily="2" charset="-127"/>
                      </a:endParaRPr>
                    </a:p>
                    <a:p>
                      <a:pPr marL="12700" marR="0" lvl="0" indent="0" algn="l" defTabSz="153656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800" spc="-40">
                          <a:solidFill>
                            <a:srgbClr val="484848"/>
                          </a:solidFill>
                          <a:latin typeface="KoPubWorld돋움체_Pro Bold"/>
                          <a:ea typeface="KoPubWorld돋움체_Pro Bold"/>
                          <a:cs typeface="KoPubWorld돋움체_Pro Bold"/>
                          <a:sym typeface="KoPubWorld돋움체_Pro Bold"/>
                        </a:defRPr>
                      </a:pPr>
                      <a:endParaRPr lang="en-US" altLang="ko-KR" sz="600" b="0" i="0" spc="-30" dirty="0"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KoPubWorldDotum_Pro Medium" pitchFamily="2" charset="-127"/>
                      </a:endParaRPr>
                    </a:p>
                    <a:p>
                      <a:pPr marL="12700" marR="0" lvl="0" indent="0" algn="l" defTabSz="153656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800" spc="-40">
                          <a:solidFill>
                            <a:srgbClr val="484848"/>
                          </a:solidFill>
                          <a:latin typeface="KoPubWorld돋움체_Pro Bold"/>
                          <a:ea typeface="KoPubWorld돋움체_Pro Bold"/>
                          <a:cs typeface="KoPubWorld돋움체_Pro Bold"/>
                          <a:sym typeface="KoPubWorld돋움체_Pro Bold"/>
                        </a:defRPr>
                      </a:pPr>
                      <a:endParaRPr lang="en-US" altLang="ko-KR" sz="300" b="0" i="0" spc="-30" dirty="0"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KoPubWorldDotum_Pro Medium" pitchFamily="2" charset="-127"/>
                      </a:endParaRPr>
                    </a:p>
                    <a:p>
                      <a:pPr marL="12700" marR="0" lvl="0" indent="0" algn="l" defTabSz="153656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800" spc="-40">
                          <a:solidFill>
                            <a:srgbClr val="484848"/>
                          </a:solidFill>
                          <a:latin typeface="KoPubWorld돋움체_Pro Bold"/>
                          <a:ea typeface="KoPubWorld돋움체_Pro Bold"/>
                          <a:cs typeface="KoPubWorld돋움체_Pro Bold"/>
                          <a:sym typeface="KoPubWorld돋움체_Pro Bold"/>
                        </a:defRPr>
                      </a:pPr>
                      <a:endParaRPr lang="en-US" altLang="ko-KR" sz="600" b="0" i="0" spc="-30" dirty="0"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KoPubWorldDotum_Pro Medium" pitchFamily="2" charset="-127"/>
                      </a:endParaRPr>
                    </a:p>
                    <a:p>
                      <a:pPr marL="12700" marR="0" lvl="0" indent="0" algn="l" defTabSz="153656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800" spc="-40">
                          <a:solidFill>
                            <a:srgbClr val="484848"/>
                          </a:solidFill>
                          <a:latin typeface="KoPubWorld돋움체_Pro Bold"/>
                          <a:ea typeface="KoPubWorld돋움체_Pro Bold"/>
                          <a:cs typeface="KoPubWorld돋움체_Pro Bold"/>
                          <a:sym typeface="KoPubWorld돋움체_Pro Bold"/>
                        </a:defRPr>
                      </a:pPr>
                      <a:endParaRPr lang="en-US" altLang="ko-KR" sz="600" b="0" i="0" spc="-30" dirty="0"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KoPubWorldDotum_Pro Medium" pitchFamily="2" charset="-127"/>
                      </a:endParaRPr>
                    </a:p>
                    <a:p>
                      <a:pPr marL="12700" marR="0" lvl="0" indent="0" algn="l" defTabSz="153656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800" spc="-40">
                          <a:solidFill>
                            <a:srgbClr val="484848"/>
                          </a:solidFill>
                          <a:latin typeface="KoPubWorld돋움체_Pro Bold"/>
                          <a:ea typeface="KoPubWorld돋움체_Pro Bold"/>
                          <a:cs typeface="KoPubWorld돋움체_Pro Bold"/>
                          <a:sym typeface="KoPubWorld돋움체_Pro Bold"/>
                        </a:defRPr>
                      </a:pPr>
                      <a:r>
                        <a:rPr lang="ko-KR" altLang="en-US" sz="600" b="0" i="0" spc="-3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Dotum_Pro Medium" pitchFamily="2" charset="-127"/>
                        </a:rPr>
                        <a:t>테스트 방법</a:t>
                      </a:r>
                      <a:endParaRPr lang="en-US" altLang="ko-KR" sz="600" b="0" i="0" spc="-30" dirty="0"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KoPubWorldDotum_Pro Medium" pitchFamily="2" charset="-127"/>
                      </a:endParaRPr>
                    </a:p>
                    <a:p>
                      <a:pPr marL="12700" algn="l" defTabSz="153656">
                        <a:lnSpc>
                          <a:spcPct val="80000"/>
                        </a:lnSpc>
                        <a:defRPr sz="800" spc="-40">
                          <a:solidFill>
                            <a:srgbClr val="484848"/>
                          </a:solidFill>
                          <a:latin typeface="KoPubWorld돋움체_Pro Bold"/>
                          <a:ea typeface="KoPubWorld돋움체_Pro Bold"/>
                          <a:cs typeface="KoPubWorld돋움체_Pro Bold"/>
                          <a:sym typeface="KoPubWorld돋움체_Pro Bold"/>
                        </a:defRPr>
                      </a:pPr>
                      <a:endParaRPr lang="en-US" altLang="ko-KR" sz="600" b="0" i="0" spc="-30" dirty="0"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KoPubWorldDotum_Pro Medium" pitchFamily="2" charset="-127"/>
                      </a:endParaRPr>
                    </a:p>
                    <a:p>
                      <a:pPr marL="12700" algn="l" defTabSz="153656">
                        <a:lnSpc>
                          <a:spcPct val="80000"/>
                        </a:lnSpc>
                        <a:defRPr sz="800" spc="-40">
                          <a:solidFill>
                            <a:srgbClr val="484848"/>
                          </a:solidFill>
                          <a:latin typeface="KoPubWorld돋움체_Pro Bold"/>
                          <a:ea typeface="KoPubWorld돋움체_Pro Bold"/>
                          <a:cs typeface="KoPubWorld돋움체_Pro Bold"/>
                          <a:sym typeface="KoPubWorld돋움체_Pro Bold"/>
                        </a:defRPr>
                      </a:pPr>
                      <a:endParaRPr lang="en-US" altLang="ko-KR" sz="600" b="0" i="0" spc="-30" dirty="0"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KoPubWorldDotum_Pro Medium" pitchFamily="2" charset="-127"/>
                      </a:endParaRPr>
                    </a:p>
                    <a:p>
                      <a:pPr marL="12700" algn="l" defTabSz="153656">
                        <a:lnSpc>
                          <a:spcPct val="80000"/>
                        </a:lnSpc>
                        <a:defRPr sz="800" spc="-40">
                          <a:solidFill>
                            <a:srgbClr val="484848"/>
                          </a:solidFill>
                          <a:latin typeface="KoPubWorld돋움체_Pro Bold"/>
                          <a:ea typeface="KoPubWorld돋움체_Pro Bold"/>
                          <a:cs typeface="KoPubWorld돋움체_Pro Bold"/>
                          <a:sym typeface="KoPubWorld돋움체_Pro Bold"/>
                        </a:defRPr>
                      </a:pPr>
                      <a:endParaRPr lang="en-US" altLang="ko-KR" sz="600" b="0" i="0" spc="-30" dirty="0"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KoPubWorldDotum_Pro Medium" pitchFamily="2" charset="-127"/>
                      </a:endParaRPr>
                    </a:p>
                    <a:p>
                      <a:pPr marL="12700" algn="l" defTabSz="153656">
                        <a:lnSpc>
                          <a:spcPct val="80000"/>
                        </a:lnSpc>
                        <a:defRPr sz="800" spc="-40">
                          <a:solidFill>
                            <a:srgbClr val="484848"/>
                          </a:solidFill>
                          <a:latin typeface="KoPubWorld돋움체_Pro Bold"/>
                          <a:ea typeface="KoPubWorld돋움체_Pro Bold"/>
                          <a:cs typeface="KoPubWorld돋움체_Pro Bold"/>
                          <a:sym typeface="KoPubWorld돋움체_Pro Bold"/>
                        </a:defRPr>
                      </a:pPr>
                      <a:endParaRPr lang="en-US" altLang="ko-KR" sz="600" b="0" i="0" spc="-30" dirty="0"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KoPubWorldDotum_Pro Medium" pitchFamily="2" charset="-127"/>
                      </a:endParaRPr>
                    </a:p>
                    <a:p>
                      <a:pPr marL="12700" algn="l" defTabSz="153656">
                        <a:lnSpc>
                          <a:spcPct val="80000"/>
                        </a:lnSpc>
                        <a:defRPr sz="800" spc="-40">
                          <a:solidFill>
                            <a:srgbClr val="484848"/>
                          </a:solidFill>
                          <a:latin typeface="KoPubWorld돋움체_Pro Bold"/>
                          <a:ea typeface="KoPubWorld돋움체_Pro Bold"/>
                          <a:cs typeface="KoPubWorld돋움체_Pro Bold"/>
                          <a:sym typeface="KoPubWorld돋움체_Pro Bold"/>
                        </a:defRPr>
                      </a:pPr>
                      <a:endParaRPr lang="en-US" altLang="ko-KR" sz="600" b="0" i="0" spc="-30" dirty="0"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KoPubWorldDotum_Pro Medium" pitchFamily="2" charset="-127"/>
                      </a:endParaRPr>
                    </a:p>
                    <a:p>
                      <a:pPr marL="12700" algn="l" defTabSz="153656">
                        <a:lnSpc>
                          <a:spcPct val="80000"/>
                        </a:lnSpc>
                        <a:defRPr sz="800" spc="-40">
                          <a:solidFill>
                            <a:srgbClr val="484848"/>
                          </a:solidFill>
                          <a:latin typeface="KoPubWorld돋움체_Pro Bold"/>
                          <a:ea typeface="KoPubWorld돋움체_Pro Bold"/>
                          <a:cs typeface="KoPubWorld돋움체_Pro Bold"/>
                          <a:sym typeface="KoPubWorld돋움체_Pro Bold"/>
                        </a:defRPr>
                      </a:pPr>
                      <a:endParaRPr lang="en-US" dirty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marL="12700" algn="l" defTabSz="153656">
                        <a:lnSpc>
                          <a:spcPct val="80000"/>
                        </a:lnSpc>
                        <a:defRPr sz="800" spc="-40">
                          <a:solidFill>
                            <a:srgbClr val="484848"/>
                          </a:solidFill>
                          <a:latin typeface="KoPubWorld돋움체_Pro Bold"/>
                          <a:ea typeface="KoPubWorld돋움체_Pro Bold"/>
                          <a:cs typeface="KoPubWorld돋움체_Pro Bold"/>
                          <a:sym typeface="KoPubWorld돋움체_Pro Bold"/>
                        </a:defRPr>
                      </a:pPr>
                      <a:r>
                        <a:rPr dirty="0" err="1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기타</a:t>
                      </a:r>
                      <a:r>
                        <a:rPr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</a:t>
                      </a:r>
                      <a:r>
                        <a:rPr dirty="0" err="1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협의사항</a:t>
                      </a:r>
                      <a:endParaRPr sz="500" spc="-25" dirty="0">
                        <a:solidFill>
                          <a:srgbClr val="888889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KoPubWorld돋움체_Pro Medium"/>
                        <a:sym typeface="KoPubWorld돋움체_Pro Medium"/>
                      </a:endParaRPr>
                    </a:p>
                  </a:txBody>
                  <a:tcPr marL="50800" marR="50800" marT="50800" marB="50800" horzOverflow="overflow">
                    <a:lnL w="12700">
                      <a:solidFill>
                        <a:srgbClr val="888889"/>
                      </a:solidFill>
                      <a:miter lim="400000"/>
                    </a:lnL>
                    <a:lnR w="0">
                      <a:miter lim="400000"/>
                    </a:lnR>
                    <a:lnT w="12700">
                      <a:solidFill>
                        <a:srgbClr val="888889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389285">
                <a:tc>
                  <a:txBody>
                    <a:bodyPr/>
                    <a:lstStyle/>
                    <a:p>
                      <a:pPr marL="12700" algn="l" defTabSz="153656">
                        <a:defRPr sz="800" spc="-40">
                          <a:solidFill>
                            <a:srgbClr val="484848"/>
                          </a:solidFill>
                          <a:latin typeface="KoPubWorld돋움체_Pro Bold"/>
                          <a:ea typeface="KoPubWorld돋움체_Pro Bold"/>
                          <a:cs typeface="KoPubWorld돋움체_Pro Bold"/>
                          <a:sym typeface="KoPubWorld돋움체_Pro Bold"/>
                        </a:defRPr>
                      </a:pPr>
                      <a:r>
                        <a:rPr dirty="0" err="1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프로토타입</a:t>
                      </a:r>
                      <a:r>
                        <a:rPr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</a:t>
                      </a:r>
                      <a:r>
                        <a:rPr dirty="0" err="1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제작</a:t>
                      </a:r>
                      <a:r>
                        <a:rPr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</a:t>
                      </a:r>
                      <a:br>
                        <a:rPr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</a:br>
                      <a:r>
                        <a:rPr sz="600" b="0" i="0" spc="-30" dirty="0" err="1"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Dotum_Pro Medium" pitchFamily="2" charset="-127"/>
                        </a:rPr>
                        <a:t>구현</a:t>
                      </a:r>
                      <a:r>
                        <a:rPr sz="600" b="0" i="0" spc="-3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Dotum_Pro Medium" pitchFamily="2" charset="-127"/>
                        </a:rPr>
                        <a:t> </a:t>
                      </a:r>
                      <a:r>
                        <a:rPr sz="600" b="0" i="0" spc="-30" dirty="0" err="1"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Dotum_Pro Medium" pitchFamily="2" charset="-127"/>
                        </a:rPr>
                        <a:t>사항</a:t>
                      </a:r>
                    </a:p>
                    <a:p>
                      <a:pPr marL="12700" algn="l" defTabSz="153656">
                        <a:defRPr sz="600" spc="-30">
                          <a:solidFill>
                            <a:srgbClr val="484848"/>
                          </a:solidFill>
                          <a:latin typeface="KoPubWorld돋움체_Pro Bold"/>
                          <a:ea typeface="KoPubWorld돋움체_Pro Bold"/>
                          <a:cs typeface="KoPubWorld돋움체_Pro Bold"/>
                          <a:sym typeface="KoPubWorld돋움체_Pro Bold"/>
                        </a:defRPr>
                      </a:pPr>
                      <a:endParaRPr lang="en-US" dirty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marL="12700" algn="l" defTabSz="153656">
                        <a:defRPr sz="600" spc="-30">
                          <a:solidFill>
                            <a:srgbClr val="484848"/>
                          </a:solidFill>
                          <a:latin typeface="KoPubWorld돋움체_Pro Bold"/>
                          <a:ea typeface="KoPubWorld돋움체_Pro Bold"/>
                          <a:cs typeface="KoPubWorld돋움체_Pro Bold"/>
                          <a:sym typeface="KoPubWorld돋움체_Pro Bold"/>
                        </a:defRPr>
                      </a:pPr>
                      <a:endParaRPr lang="en-US" dirty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marL="12700" algn="l" defTabSz="153656">
                        <a:defRPr sz="600" spc="-30">
                          <a:solidFill>
                            <a:srgbClr val="484848"/>
                          </a:solidFill>
                          <a:latin typeface="KoPubWorld돋움체_Pro Bold"/>
                          <a:ea typeface="KoPubWorld돋움체_Pro Bold"/>
                          <a:cs typeface="KoPubWorld돋움체_Pro Bold"/>
                          <a:sym typeface="KoPubWorld돋움체_Pro Bold"/>
                        </a:defRPr>
                      </a:pPr>
                      <a:endParaRPr lang="en-US" sz="300" dirty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marL="12700" marR="0" lvl="0" indent="0" algn="l" defTabSz="15365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600" spc="-30">
                          <a:solidFill>
                            <a:srgbClr val="484848"/>
                          </a:solidFill>
                          <a:latin typeface="KoPubWorld돋움체_Pro Bold"/>
                          <a:ea typeface="KoPubWorld돋움체_Pro Bold"/>
                          <a:cs typeface="KoPubWorld돋움체_Pro Bold"/>
                          <a:sym typeface="KoPubWorld돋움체_Pro Bold"/>
                        </a:defRPr>
                      </a:pPr>
                      <a:r>
                        <a:rPr lang="en-US" altLang="ko-KR" sz="300" b="0" i="0" spc="-3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Dotum_Pro Medium" pitchFamily="2" charset="-127"/>
                        </a:rPr>
                        <a:t/>
                      </a:r>
                      <a:br>
                        <a:rPr lang="en-US" altLang="ko-KR" sz="300" b="0" i="0" spc="-3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Dotum_Pro Medium" pitchFamily="2" charset="-127"/>
                        </a:rPr>
                      </a:br>
                      <a:r>
                        <a:rPr lang="ko-KR" altLang="en-US" sz="600" b="0" i="0" spc="-3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Dotum_Pro Medium" pitchFamily="2" charset="-127"/>
                        </a:rPr>
                        <a:t>제작 방법</a:t>
                      </a:r>
                    </a:p>
                    <a:p>
                      <a:pPr marL="12700" algn="l" defTabSz="153656">
                        <a:defRPr sz="600" spc="-30">
                          <a:solidFill>
                            <a:srgbClr val="484848"/>
                          </a:solidFill>
                          <a:latin typeface="KoPubWorld돋움체_Pro Bold"/>
                          <a:ea typeface="KoPubWorld돋움체_Pro Bold"/>
                          <a:cs typeface="KoPubWorld돋움체_Pro Bold"/>
                          <a:sym typeface="KoPubWorld돋움체_Pro Bold"/>
                        </a:defRPr>
                      </a:pPr>
                      <a:endParaRPr lang="en-US" dirty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marL="12700" algn="l" defTabSz="153656">
                        <a:defRPr sz="600" spc="-30">
                          <a:solidFill>
                            <a:srgbClr val="484848"/>
                          </a:solidFill>
                          <a:latin typeface="KoPubWorld돋움체_Pro Bold"/>
                          <a:ea typeface="KoPubWorld돋움체_Pro Bold"/>
                          <a:cs typeface="KoPubWorld돋움체_Pro Bold"/>
                          <a:sym typeface="KoPubWorld돋움체_Pro Bold"/>
                        </a:defRPr>
                      </a:pPr>
                      <a:endParaRPr lang="en-US" dirty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marL="12700" algn="l" defTabSz="153656">
                        <a:defRPr sz="600" spc="-30">
                          <a:solidFill>
                            <a:srgbClr val="484848"/>
                          </a:solidFill>
                          <a:latin typeface="KoPubWorld돋움체_Pro Bold"/>
                          <a:ea typeface="KoPubWorld돋움체_Pro Bold"/>
                          <a:cs typeface="KoPubWorld돋움체_Pro Bold"/>
                          <a:sym typeface="KoPubWorld돋움체_Pro Bold"/>
                        </a:defRPr>
                      </a:pPr>
                      <a:endParaRPr lang="en-US" sz="300" dirty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marL="12700" marR="0" lvl="0" indent="0" algn="l" defTabSz="15365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600" spc="-30">
                          <a:solidFill>
                            <a:srgbClr val="484848"/>
                          </a:solidFill>
                          <a:latin typeface="KoPubWorld돋움체_Pro Bold"/>
                          <a:ea typeface="KoPubWorld돋움체_Pro Bold"/>
                          <a:cs typeface="KoPubWorld돋움체_Pro Bold"/>
                          <a:sym typeface="KoPubWorld돋움체_Pro Bold"/>
                        </a:defRPr>
                      </a:pPr>
                      <a:r>
                        <a:rPr lang="ko-KR" altLang="en-US" sz="600" b="0" i="0" spc="-3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Dotum_Pro Medium" pitchFamily="2" charset="-127"/>
                        </a:rPr>
                        <a:t>제작 소요 기간                        </a:t>
                      </a:r>
                      <a:r>
                        <a:rPr lang="en-US" altLang="ko-KR" sz="600" spc="-3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Dotum_Pro Light" pitchFamily="2" charset="-127"/>
                          <a:sym typeface="KoPubWorld돋움체_Pro Medium"/>
                        </a:rPr>
                        <a:t>_____</a:t>
                      </a:r>
                      <a:r>
                        <a:rPr lang="ko-KR" altLang="en-US" sz="600" spc="-3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Dotum_Pro Light" pitchFamily="2" charset="-127"/>
                          <a:sym typeface="KoPubWorld돋움체_Pro Medium"/>
                        </a:rPr>
                        <a:t>년</a:t>
                      </a:r>
                      <a:r>
                        <a:rPr lang="en-US" altLang="ko-KR" sz="600" spc="-3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Dotum_Pro Light" pitchFamily="2" charset="-127"/>
                          <a:sym typeface="KoPubWorld돋움체_Pro Medium"/>
                        </a:rPr>
                        <a:t>___</a:t>
                      </a:r>
                      <a:r>
                        <a:rPr lang="ko-KR" altLang="en-US" sz="600" spc="-3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Dotum_Pro Light" pitchFamily="2" charset="-127"/>
                          <a:sym typeface="KoPubWorld돋움체_Pro Medium"/>
                        </a:rPr>
                        <a:t>월</a:t>
                      </a:r>
                      <a:r>
                        <a:rPr lang="en-US" altLang="ko-KR" sz="600" spc="-3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Dotum_Pro Light" pitchFamily="2" charset="-127"/>
                          <a:sym typeface="KoPubWorld돋움체_Pro Medium"/>
                        </a:rPr>
                        <a:t>___</a:t>
                      </a:r>
                      <a:r>
                        <a:rPr lang="ko-KR" altLang="en-US" sz="600" spc="-3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Dotum_Pro Light" pitchFamily="2" charset="-127"/>
                          <a:sym typeface="KoPubWorld돋움체_Pro Medium"/>
                        </a:rPr>
                        <a:t>일 </a:t>
                      </a:r>
                      <a:r>
                        <a:rPr lang="en-US" altLang="ko-KR" sz="600" spc="-3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Dotum_Pro Light" pitchFamily="2" charset="-127"/>
                          <a:sym typeface="KoPubWorld돋움체_Pro Medium"/>
                        </a:rPr>
                        <a:t>~ _____</a:t>
                      </a:r>
                      <a:r>
                        <a:rPr lang="ko-KR" altLang="en-US" sz="600" spc="-3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Dotum_Pro Light" pitchFamily="2" charset="-127"/>
                          <a:sym typeface="KoPubWorld돋움체_Pro Medium"/>
                        </a:rPr>
                        <a:t>년</a:t>
                      </a:r>
                      <a:r>
                        <a:rPr lang="en-US" altLang="ko-KR" sz="600" spc="-3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Dotum_Pro Light" pitchFamily="2" charset="-127"/>
                          <a:sym typeface="KoPubWorld돋움체_Pro Medium"/>
                        </a:rPr>
                        <a:t>___</a:t>
                      </a:r>
                      <a:r>
                        <a:rPr lang="ko-KR" altLang="en-US" sz="600" spc="-3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Dotum_Pro Light" pitchFamily="2" charset="-127"/>
                          <a:sym typeface="KoPubWorld돋움체_Pro Medium"/>
                        </a:rPr>
                        <a:t>월</a:t>
                      </a:r>
                      <a:r>
                        <a:rPr lang="en-US" altLang="ko-KR" sz="600" spc="-3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Dotum_Pro Light" pitchFamily="2" charset="-127"/>
                          <a:sym typeface="KoPubWorld돋움체_Pro Medium"/>
                        </a:rPr>
                        <a:t>___</a:t>
                      </a:r>
                      <a:r>
                        <a:rPr lang="ko-KR" altLang="en-US" sz="600" spc="-3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Dotum_Pro Light" pitchFamily="2" charset="-127"/>
                          <a:sym typeface="KoPubWorld돋움체_Pro Medium"/>
                        </a:rPr>
                        <a:t>일 </a:t>
                      </a:r>
                      <a:r>
                        <a:rPr lang="en-US" altLang="ko-KR" sz="600" spc="-3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Dotum_Pro Light" pitchFamily="2" charset="-127"/>
                          <a:sym typeface="KoPubWorld돋움체_Pro Medium"/>
                        </a:rPr>
                        <a:t>(</a:t>
                      </a:r>
                      <a:r>
                        <a:rPr lang="ko-KR" altLang="en-US" sz="600" spc="-3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Dotum_Pro Light" pitchFamily="2" charset="-127"/>
                          <a:sym typeface="KoPubWorld돋움체_Pro Medium"/>
                        </a:rPr>
                        <a:t>총</a:t>
                      </a:r>
                      <a:r>
                        <a:rPr lang="en-US" altLang="ko-KR" sz="600" spc="-3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Dotum_Pro Light" pitchFamily="2" charset="-127"/>
                          <a:sym typeface="KoPubWorld돋움체_Pro Medium"/>
                        </a:rPr>
                        <a:t>___</a:t>
                      </a:r>
                      <a:r>
                        <a:rPr lang="ko-KR" altLang="en-US" sz="600" spc="-3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Dotum_Pro Light" pitchFamily="2" charset="-127"/>
                          <a:sym typeface="KoPubWorld돋움체_Pro Medium"/>
                        </a:rPr>
                        <a:t>개월</a:t>
                      </a:r>
                      <a:r>
                        <a:rPr lang="en-US" altLang="ko-KR" sz="600" spc="-3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Dotum_Pro Light" pitchFamily="2" charset="-127"/>
                          <a:sym typeface="KoPubWorld돋움체_Pro Medium"/>
                        </a:rPr>
                        <a:t>)</a:t>
                      </a:r>
                    </a:p>
                    <a:p>
                      <a:pPr marL="12700" marR="0" lvl="0" indent="0" algn="l" defTabSz="15365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600" spc="-30">
                          <a:solidFill>
                            <a:srgbClr val="484848"/>
                          </a:solidFill>
                          <a:latin typeface="KoPubWorld돋움체_Pro Bold"/>
                          <a:ea typeface="KoPubWorld돋움체_Pro Bold"/>
                          <a:cs typeface="KoPubWorld돋움체_Pro Bold"/>
                          <a:sym typeface="KoPubWorld돋움체_Pro Bold"/>
                        </a:defRPr>
                      </a:pPr>
                      <a:endParaRPr lang="en-US" altLang="ko-KR" sz="600" b="0" i="0" spc="-30" dirty="0"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KoPubWorldDotum_Pro Medium" pitchFamily="2" charset="-127"/>
                      </a:endParaRPr>
                    </a:p>
                    <a:p>
                      <a:pPr marL="12700" marR="0" lvl="0" indent="0" algn="l" defTabSz="15365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600" spc="-30">
                          <a:solidFill>
                            <a:srgbClr val="484848"/>
                          </a:solidFill>
                          <a:latin typeface="KoPubWorld돋움체_Pro Bold"/>
                          <a:ea typeface="KoPubWorld돋움체_Pro Bold"/>
                          <a:cs typeface="KoPubWorld돋움체_Pro Bold"/>
                          <a:sym typeface="KoPubWorld돋움체_Pro Bold"/>
                        </a:defRPr>
                      </a:pPr>
                      <a:endParaRPr lang="en-US" altLang="ko-KR" sz="600" b="0" i="0" spc="-30" dirty="0"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KoPubWorldDotum_Pro Medium" pitchFamily="2" charset="-127"/>
                      </a:endParaRPr>
                    </a:p>
                    <a:p>
                      <a:pPr marL="12700" marR="0" lvl="0" indent="0" algn="l" defTabSz="15365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600" spc="-30">
                          <a:solidFill>
                            <a:srgbClr val="484848"/>
                          </a:solidFill>
                          <a:latin typeface="KoPubWorld돋움체_Pro Bold"/>
                          <a:ea typeface="KoPubWorld돋움체_Pro Bold"/>
                          <a:cs typeface="KoPubWorld돋움체_Pro Bold"/>
                          <a:sym typeface="KoPubWorld돋움체_Pro Bold"/>
                        </a:defRPr>
                      </a:pPr>
                      <a:r>
                        <a:rPr lang="ko-KR" altLang="en-US" sz="600" b="0" i="0" spc="-3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Dotum_Pro Medium" pitchFamily="2" charset="-127"/>
                        </a:rPr>
                        <a:t>제작 소요 예산     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12700" cap="flat" cmpd="sng" algn="ctr">
                      <a:solidFill>
                        <a:srgbClr val="888889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9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T>
                    <a:lnB w="0">
                      <a:miter lim="400000"/>
                    </a:lnB>
                  </a:tcPr>
                </a:tc>
                <a:tc vMerge="1">
                  <a:txBody>
                    <a:bodyPr/>
                    <a:lstStyle/>
                    <a:p>
                      <a:pPr marL="12700" algn="l" defTabSz="153656">
                        <a:lnSpc>
                          <a:spcPct val="80000"/>
                        </a:lnSpc>
                        <a:defRPr sz="800" spc="-40">
                          <a:solidFill>
                            <a:srgbClr val="484848"/>
                          </a:solidFill>
                          <a:latin typeface="KoPubWorld돋움체_Pro Bold"/>
                          <a:ea typeface="KoPubWorld돋움체_Pro Bold"/>
                          <a:cs typeface="KoPubWorld돋움체_Pro Bold"/>
                          <a:sym typeface="KoPubWorld돋움체_Pro Bold"/>
                        </a:defRPr>
                      </a:pPr>
                      <a:r>
                        <a:rPr sz="600" spc="-30" dirty="0" err="1"/>
                        <a:t>테스트</a:t>
                      </a:r>
                      <a:r>
                        <a:rPr sz="600" spc="-30" dirty="0"/>
                        <a:t> </a:t>
                      </a:r>
                      <a:r>
                        <a:rPr sz="600" spc="-30" dirty="0" err="1"/>
                        <a:t>장소</a:t>
                      </a:r>
                      <a:r>
                        <a:rPr dirty="0"/>
                        <a:t/>
                      </a:r>
                      <a:br>
                        <a:rPr dirty="0"/>
                      </a:br>
                      <a:endParaRPr sz="500" spc="-25" dirty="0">
                        <a:solidFill>
                          <a:srgbClr val="888889"/>
                        </a:solidFill>
                        <a:latin typeface="KoPubWorld돋움체_Pro Medium"/>
                        <a:ea typeface="KoPubWorld돋움체_Pro Medium"/>
                        <a:cs typeface="KoPubWorld돋움체_Pro Medium"/>
                        <a:sym typeface="KoPubWorld돋움체_Pro Medium"/>
                      </a:endParaRPr>
                    </a:p>
                  </a:txBody>
                  <a:tcPr marL="50800" marR="50800" marT="50800" marB="50800" horzOverflow="overflow">
                    <a:lnL w="12700" cap="flat" cmpd="sng" algn="ctr">
                      <a:solidFill>
                        <a:srgbClr val="888889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L>
                    <a:lnR w="0">
                      <a:miter lim="400000"/>
                    </a:lnR>
                    <a:lnT w="0">
                      <a:noFill/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7" name="직사각형"/>
          <p:cNvSpPr/>
          <p:nvPr/>
        </p:nvSpPr>
        <p:spPr>
          <a:xfrm>
            <a:off x="177361" y="529806"/>
            <a:ext cx="5106278" cy="2424268"/>
          </a:xfrm>
          <a:prstGeom prst="rect">
            <a:avLst/>
          </a:prstGeom>
          <a:ln w="19050">
            <a:solidFill>
              <a:srgbClr val="8B2622"/>
            </a:solidFill>
            <a:miter lim="400000"/>
          </a:ln>
        </p:spPr>
        <p:txBody>
          <a:bodyPr lIns="71437" tIns="71437" rIns="71437" bIns="71437" anchor="ctr"/>
          <a:lstStyle/>
          <a:p>
            <a:pPr defTabSz="821531">
              <a:defRPr sz="30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328" name="프로토타입 계획서"/>
          <p:cNvSpPr txBox="1"/>
          <p:nvPr/>
        </p:nvSpPr>
        <p:spPr>
          <a:xfrm>
            <a:off x="157888" y="213853"/>
            <a:ext cx="1456909" cy="238177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11257" tIns="11257" rIns="11257" bIns="11257">
            <a:spAutoFit/>
          </a:bodyPr>
          <a:lstStyle>
            <a:lvl1pPr algn="l" defTabSz="2438338">
              <a:defRPr sz="1400" b="1" spc="-56">
                <a:solidFill>
                  <a:srgbClr val="8B2622"/>
                </a:solidFill>
              </a:defRPr>
            </a:lvl1pPr>
          </a:lstStyle>
          <a:p>
            <a:r>
              <a:rPr dirty="0" err="1">
                <a:latin typeface="맑은 고딕" pitchFamily="50" charset="-127"/>
                <a:ea typeface="맑은 고딕" pitchFamily="50" charset="-127"/>
                <a:cs typeface="KoPubWorldDotum_Pro Bold" pitchFamily="2" charset="-127"/>
              </a:rPr>
              <a:t>프로토타입</a:t>
            </a:r>
            <a:r>
              <a:rPr dirty="0">
                <a:latin typeface="맑은 고딕" panose="020B0503020000020004" pitchFamily="50" charset="-127"/>
                <a:ea typeface="맑은 고딕" panose="020B0503020000020004" pitchFamily="50" charset="-127"/>
                <a:cs typeface="KoPubWorldDotum_Pro Bold" pitchFamily="2" charset="-127"/>
              </a:rPr>
              <a:t> </a:t>
            </a:r>
            <a:r>
              <a:rPr dirty="0" err="1">
                <a:latin typeface="맑은 고딕" panose="020B0503020000020004" pitchFamily="50" charset="-127"/>
                <a:ea typeface="맑은 고딕" panose="020B0503020000020004" pitchFamily="50" charset="-127"/>
                <a:cs typeface="KoPubWorldDotum_Pro Bold" pitchFamily="2" charset="-127"/>
              </a:rPr>
              <a:t>계획서</a:t>
            </a:r>
            <a:endParaRPr dirty="0">
              <a:latin typeface="맑은 고딕" panose="020B0503020000020004" pitchFamily="50" charset="-127"/>
              <a:ea typeface="맑은 고딕" panose="020B0503020000020004" pitchFamily="50" charset="-127"/>
              <a:cs typeface="KoPubWorldDotum_Pro Bold" pitchFamily="2" charset="-127"/>
            </a:endParaRPr>
          </a:p>
        </p:txBody>
      </p:sp>
      <p:sp>
        <p:nvSpPr>
          <p:cNvPr id="329" name="기업명"/>
          <p:cNvSpPr txBox="1"/>
          <p:nvPr/>
        </p:nvSpPr>
        <p:spPr>
          <a:xfrm>
            <a:off x="3210814" y="570800"/>
            <a:ext cx="343334" cy="145844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11257" tIns="11257" rIns="11257" bIns="11257" anchor="ctr">
            <a:spAutoFit/>
          </a:bodyPr>
          <a:lstStyle>
            <a:lvl1pPr marL="12700" algn="l" defTabSz="153656">
              <a:defRPr sz="800">
                <a:solidFill>
                  <a:srgbClr val="484848"/>
                </a:solidFill>
                <a:latin typeface="KoPubWorld돋움체_Pro Bold"/>
                <a:ea typeface="KoPubWorld돋움체_Pro Bold"/>
                <a:cs typeface="KoPubWorld돋움체_Pro Bold"/>
                <a:sym typeface="KoPubWorld돋움체_Pro Bold"/>
              </a:defRPr>
            </a:lvl1pPr>
          </a:lstStyle>
          <a:p>
            <a:r>
              <a:rPr>
                <a:latin typeface="맑은 고딕" pitchFamily="50" charset="-127"/>
                <a:ea typeface="맑은 고딕" pitchFamily="50" charset="-127"/>
              </a:rPr>
              <a:t>기업명</a:t>
            </a:r>
          </a:p>
        </p:txBody>
      </p:sp>
      <p:sp>
        <p:nvSpPr>
          <p:cNvPr id="331" name="선"/>
          <p:cNvSpPr/>
          <p:nvPr/>
        </p:nvSpPr>
        <p:spPr>
          <a:xfrm>
            <a:off x="241620" y="2067347"/>
            <a:ext cx="2431827" cy="1"/>
          </a:xfrm>
          <a:prstGeom prst="line">
            <a:avLst/>
          </a:prstGeom>
          <a:ln w="6350">
            <a:solidFill>
              <a:srgbClr val="888889"/>
            </a:solidFill>
            <a:miter lim="400000"/>
          </a:ln>
        </p:spPr>
        <p:txBody>
          <a:bodyPr lIns="11257" tIns="11257" rIns="11257" bIns="11257" anchor="ctr"/>
          <a:lstStyle/>
          <a:p>
            <a:endParaRPr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332" name="선"/>
          <p:cNvSpPr/>
          <p:nvPr/>
        </p:nvSpPr>
        <p:spPr>
          <a:xfrm>
            <a:off x="241620" y="2380878"/>
            <a:ext cx="2431827" cy="1"/>
          </a:xfrm>
          <a:prstGeom prst="line">
            <a:avLst/>
          </a:prstGeom>
          <a:ln w="6350">
            <a:solidFill>
              <a:srgbClr val="888889"/>
            </a:solidFill>
            <a:miter lim="400000"/>
          </a:ln>
        </p:spPr>
        <p:txBody>
          <a:bodyPr lIns="11257" tIns="11257" rIns="11257" bIns="11257" anchor="ctr"/>
          <a:lstStyle/>
          <a:p>
            <a:endParaRPr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333" name="선"/>
          <p:cNvSpPr/>
          <p:nvPr/>
        </p:nvSpPr>
        <p:spPr>
          <a:xfrm>
            <a:off x="241620" y="2660310"/>
            <a:ext cx="2431827" cy="1"/>
          </a:xfrm>
          <a:prstGeom prst="line">
            <a:avLst/>
          </a:prstGeom>
          <a:ln w="6350">
            <a:solidFill>
              <a:srgbClr val="888889"/>
            </a:solidFill>
            <a:miter lim="400000"/>
          </a:ln>
        </p:spPr>
        <p:txBody>
          <a:bodyPr lIns="11257" tIns="11257" rIns="11257" bIns="11257" anchor="ctr"/>
          <a:lstStyle/>
          <a:p>
            <a:endParaRPr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334" name="선"/>
          <p:cNvSpPr/>
          <p:nvPr/>
        </p:nvSpPr>
        <p:spPr>
          <a:xfrm>
            <a:off x="2788603" y="1230692"/>
            <a:ext cx="2431827" cy="1"/>
          </a:xfrm>
          <a:prstGeom prst="line">
            <a:avLst/>
          </a:prstGeom>
          <a:ln w="6350">
            <a:solidFill>
              <a:srgbClr val="888889"/>
            </a:solidFill>
            <a:miter lim="400000"/>
          </a:ln>
        </p:spPr>
        <p:txBody>
          <a:bodyPr lIns="11257" tIns="11257" rIns="11257" bIns="11257" anchor="ctr"/>
          <a:lstStyle/>
          <a:p>
            <a:endParaRPr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335" name="선"/>
          <p:cNvSpPr/>
          <p:nvPr/>
        </p:nvSpPr>
        <p:spPr>
          <a:xfrm>
            <a:off x="2788602" y="1511759"/>
            <a:ext cx="2431827" cy="1"/>
          </a:xfrm>
          <a:prstGeom prst="line">
            <a:avLst/>
          </a:prstGeom>
          <a:ln w="6350">
            <a:solidFill>
              <a:srgbClr val="888889"/>
            </a:solidFill>
            <a:miter lim="400000"/>
          </a:ln>
        </p:spPr>
        <p:txBody>
          <a:bodyPr lIns="11257" tIns="11257" rIns="11257" bIns="11257" anchor="ctr"/>
          <a:lstStyle/>
          <a:p>
            <a:endParaRPr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336" name="선"/>
          <p:cNvSpPr/>
          <p:nvPr/>
        </p:nvSpPr>
        <p:spPr>
          <a:xfrm>
            <a:off x="2734981" y="2595427"/>
            <a:ext cx="2549963" cy="0"/>
          </a:xfrm>
          <a:prstGeom prst="line">
            <a:avLst/>
          </a:prstGeom>
          <a:ln w="12700">
            <a:solidFill>
              <a:srgbClr val="888889"/>
            </a:solidFill>
            <a:miter lim="400000"/>
          </a:ln>
        </p:spPr>
        <p:txBody>
          <a:bodyPr lIns="11257" tIns="11257" rIns="11257" bIns="11257" anchor="ctr"/>
          <a:lstStyle/>
          <a:p>
            <a:endParaRPr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4" name="1단계 발견하기">
            <a:extLst>
              <a:ext uri="{FF2B5EF4-FFF2-40B4-BE49-F238E27FC236}">
                <a16:creationId xmlns:a16="http://schemas.microsoft.com/office/drawing/2014/main" xmlns="" id="{368D3A29-C197-8B4C-B75F-EE0AB3D0C0B9}"/>
              </a:ext>
            </a:extLst>
          </p:cNvPr>
          <p:cNvSpPr txBox="1"/>
          <p:nvPr/>
        </p:nvSpPr>
        <p:spPr>
          <a:xfrm>
            <a:off x="4316416" y="264653"/>
            <a:ext cx="973636" cy="196628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11257" tIns="11257" rIns="11257" bIns="11257">
            <a:spAutoFit/>
          </a:bodyPr>
          <a:lstStyle>
            <a:lvl1pPr algn="r" defTabSz="2438338">
              <a:defRPr sz="1130" spc="-45">
                <a:solidFill>
                  <a:srgbClr val="929292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</a:lstStyle>
          <a:p>
            <a:r>
              <a:rPr lang="en-US" altLang="ko-KR" dirty="0">
                <a:latin typeface="맑은 고딕" panose="020B0503020000020004" pitchFamily="50" charset="-127"/>
                <a:ea typeface="맑은 고딕" panose="020B0503020000020004" pitchFamily="50" charset="-127"/>
                <a:cs typeface="KoPubWorldDotum_Pro Medium" pitchFamily="2" charset="-127"/>
              </a:rPr>
              <a:t>3</a:t>
            </a:r>
            <a:r>
              <a:rPr dirty="0">
                <a:latin typeface="맑은 고딕" panose="020B0503020000020004" pitchFamily="50" charset="-127"/>
                <a:ea typeface="맑은 고딕" panose="020B0503020000020004" pitchFamily="50" charset="-127"/>
                <a:cs typeface="KoPubWorldDotum_Pro Medium" pitchFamily="2" charset="-127"/>
              </a:rPr>
              <a:t>단계 </a:t>
            </a:r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  <a:cs typeface="KoPubWorldDotum_Pro Medium" pitchFamily="2" charset="-127"/>
              </a:rPr>
              <a:t>개발</a:t>
            </a:r>
            <a:r>
              <a:rPr dirty="0" err="1">
                <a:latin typeface="맑은 고딕" panose="020B0503020000020004" pitchFamily="50" charset="-127"/>
                <a:ea typeface="맑은 고딕" panose="020B0503020000020004" pitchFamily="50" charset="-127"/>
                <a:cs typeface="KoPubWorldDotum_Pro Medium" pitchFamily="2" charset="-127"/>
              </a:rPr>
              <a:t>하기</a:t>
            </a:r>
            <a:endParaRPr dirty="0">
              <a:latin typeface="맑은 고딕" panose="020B0503020000020004" pitchFamily="50" charset="-127"/>
              <a:ea typeface="맑은 고딕" panose="020B0503020000020004" pitchFamily="50" charset="-127"/>
              <a:cs typeface="KoPubWorldDotum_Pro Medium" pitchFamily="2" charset="-127"/>
            </a:endParaRPr>
          </a:p>
        </p:txBody>
      </p:sp>
      <p:sp>
        <p:nvSpPr>
          <p:cNvPr id="20" name="선">
            <a:extLst>
              <a:ext uri="{FF2B5EF4-FFF2-40B4-BE49-F238E27FC236}">
                <a16:creationId xmlns:a16="http://schemas.microsoft.com/office/drawing/2014/main" xmlns="" id="{82DA5611-9526-2A46-AE1E-947AB739DCA2}"/>
              </a:ext>
            </a:extLst>
          </p:cNvPr>
          <p:cNvSpPr/>
          <p:nvPr/>
        </p:nvSpPr>
        <p:spPr>
          <a:xfrm>
            <a:off x="2787553" y="2067347"/>
            <a:ext cx="2431827" cy="1"/>
          </a:xfrm>
          <a:prstGeom prst="line">
            <a:avLst/>
          </a:prstGeom>
          <a:ln w="6350">
            <a:solidFill>
              <a:srgbClr val="888889"/>
            </a:solidFill>
            <a:miter lim="400000"/>
          </a:ln>
        </p:spPr>
        <p:txBody>
          <a:bodyPr lIns="11257" tIns="11257" rIns="11257" bIns="11257" anchor="ctr"/>
          <a:lstStyle/>
          <a:p>
            <a:endParaRPr>
              <a:latin typeface="맑은 고딕" pitchFamily="50" charset="-127"/>
              <a:ea typeface="맑은 고딕" pitchFamily="50" charset="-127"/>
            </a:endParaRPr>
          </a:p>
        </p:txBody>
      </p:sp>
      <p:cxnSp>
        <p:nvCxnSpPr>
          <p:cNvPr id="23" name="직선 연결선[R] 22">
            <a:extLst>
              <a:ext uri="{FF2B5EF4-FFF2-40B4-BE49-F238E27FC236}">
                <a16:creationId xmlns:a16="http://schemas.microsoft.com/office/drawing/2014/main" xmlns="" id="{E2A0997D-AA4C-1444-B501-023D2F224002}"/>
              </a:ext>
            </a:extLst>
          </p:cNvPr>
          <p:cNvCxnSpPr/>
          <p:nvPr/>
        </p:nvCxnSpPr>
        <p:spPr>
          <a:xfrm flipV="1">
            <a:off x="3191971" y="569021"/>
            <a:ext cx="0" cy="139818"/>
          </a:xfrm>
          <a:prstGeom prst="line">
            <a:avLst/>
          </a:prstGeom>
          <a:noFill/>
          <a:ln w="9525" cap="flat">
            <a:solidFill>
              <a:srgbClr val="888889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</p:spTree>
  </p:cSld>
  <p:clrMapOvr>
    <a:masterClrMapping/>
  </p:clrMapOvr>
  <p:transition spd="med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9" name="표"/>
          <p:cNvGraphicFramePr/>
          <p:nvPr>
            <p:extLst>
              <p:ext uri="{D42A27DB-BD31-4B8C-83A1-F6EECF244321}">
                <p14:modId xmlns:p14="http://schemas.microsoft.com/office/powerpoint/2010/main" val="4130700269"/>
              </p:ext>
            </p:extLst>
          </p:nvPr>
        </p:nvGraphicFramePr>
        <p:xfrm>
          <a:off x="190127" y="537721"/>
          <a:ext cx="5099925" cy="1679438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1998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01998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01998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01998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1998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263996">
                <a:tc>
                  <a:txBody>
                    <a:bodyPr/>
                    <a:lstStyle/>
                    <a:p>
                      <a:pPr defTabSz="153656">
                        <a:defRPr sz="1800"/>
                      </a:pPr>
                      <a:r>
                        <a:rPr sz="700" dirty="0" err="1">
                          <a:solidFill>
                            <a:srgbClr val="484848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Bold"/>
                          <a:sym typeface="KoPubWorld돋움체_Pro Bold"/>
                        </a:rPr>
                        <a:t>주요</a:t>
                      </a:r>
                      <a:r>
                        <a:rPr sz="700" dirty="0">
                          <a:solidFill>
                            <a:srgbClr val="484848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Bold"/>
                          <a:sym typeface="KoPubWorld돋움체_Pro Bold"/>
                        </a:rPr>
                        <a:t> </a:t>
                      </a:r>
                      <a:r>
                        <a:rPr sz="700" dirty="0" err="1">
                          <a:solidFill>
                            <a:srgbClr val="484848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Bold"/>
                          <a:sym typeface="KoPubWorld돋움체_Pro Bold"/>
                        </a:rPr>
                        <a:t>파트너</a:t>
                      </a:r>
                      <a:endParaRPr sz="700" dirty="0">
                        <a:solidFill>
                          <a:srgbClr val="484848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KoPubWorld돋움체_Pro Bold"/>
                        <a:sym typeface="KoPubWorld돋움체_Pro Bold"/>
                      </a:endParaRPr>
                    </a:p>
                  </a:txBody>
                  <a:tcPr marL="50800" marR="50800" marT="50800" marB="50800" horzOverflow="overflow">
                    <a:lnL w="7620">
                      <a:solidFill>
                        <a:srgbClr val="D5D5D5"/>
                      </a:solidFill>
                      <a:miter lim="400000"/>
                    </a:lnL>
                    <a:lnR w="6350">
                      <a:solidFill>
                        <a:srgbClr val="888889"/>
                      </a:solidFill>
                      <a:miter lim="400000"/>
                    </a:lnR>
                    <a:lnT w="0">
                      <a:miter lim="400000"/>
                    </a:lnT>
                    <a:lnB w="12700">
                      <a:solidFill>
                        <a:srgbClr val="888889"/>
                      </a:solidFill>
                      <a:miter lim="400000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defTabSz="153656">
                        <a:defRPr sz="1800"/>
                      </a:pPr>
                      <a:r>
                        <a:rPr sz="700" dirty="0" err="1">
                          <a:solidFill>
                            <a:srgbClr val="484848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Bold"/>
                          <a:sym typeface="KoPubWorld돋움체_Pro Bold"/>
                        </a:rPr>
                        <a:t>주요</a:t>
                      </a:r>
                      <a:r>
                        <a:rPr sz="700" dirty="0">
                          <a:solidFill>
                            <a:srgbClr val="484848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Bold"/>
                          <a:sym typeface="KoPubWorld돋움체_Pro Bold"/>
                        </a:rPr>
                        <a:t> </a:t>
                      </a:r>
                      <a:r>
                        <a:rPr sz="700" dirty="0" err="1">
                          <a:solidFill>
                            <a:srgbClr val="484848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Bold"/>
                          <a:sym typeface="KoPubWorld돋움체_Pro Bold"/>
                        </a:rPr>
                        <a:t>활동</a:t>
                      </a:r>
                      <a:endParaRPr sz="700" dirty="0">
                        <a:solidFill>
                          <a:srgbClr val="484848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KoPubWorld돋움체_Pro Bold"/>
                        <a:sym typeface="KoPubWorld돋움체_Pro Bold"/>
                      </a:endParaRPr>
                    </a:p>
                  </a:txBody>
                  <a:tcPr marL="50800" marR="50800" marT="50800" marB="50800" horzOverflow="overflow">
                    <a:lnL w="6350">
                      <a:solidFill>
                        <a:srgbClr val="888889"/>
                      </a:solidFill>
                      <a:miter lim="400000"/>
                    </a:lnL>
                    <a:lnR w="6350">
                      <a:solidFill>
                        <a:srgbClr val="888889"/>
                      </a:solidFill>
                      <a:miter lim="400000"/>
                    </a:lnR>
                    <a:lnT w="0">
                      <a:miter lim="400000"/>
                    </a:lnT>
                    <a:lnB w="12700">
                      <a:solidFill>
                        <a:srgbClr val="888889"/>
                      </a:solidFill>
                      <a:miter lim="400000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defTabSz="153656">
                        <a:defRPr sz="1800"/>
                      </a:pPr>
                      <a:r>
                        <a:rPr sz="700">
                          <a:solidFill>
                            <a:srgbClr val="484848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Bold"/>
                          <a:sym typeface="KoPubWorld돋움체_Pro Bold"/>
                        </a:rPr>
                        <a:t>가치 제안</a:t>
                      </a:r>
                    </a:p>
                  </a:txBody>
                  <a:tcPr marL="50800" marR="50800" marT="50800" marB="50800" horzOverflow="overflow">
                    <a:lnL w="6350">
                      <a:solidFill>
                        <a:srgbClr val="888889"/>
                      </a:solidFill>
                      <a:miter lim="400000"/>
                    </a:lnL>
                    <a:lnR w="6350">
                      <a:solidFill>
                        <a:srgbClr val="888889"/>
                      </a:solidFill>
                      <a:miter lim="400000"/>
                    </a:lnR>
                    <a:lnT w="0">
                      <a:miter lim="400000"/>
                    </a:lnT>
                    <a:lnB w="12700">
                      <a:solidFill>
                        <a:srgbClr val="888889"/>
                      </a:solidFill>
                      <a:miter lim="400000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defTabSz="153656">
                        <a:defRPr sz="1800"/>
                      </a:pPr>
                      <a:r>
                        <a:rPr sz="700">
                          <a:solidFill>
                            <a:srgbClr val="484848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Bold"/>
                          <a:sym typeface="KoPubWorld돋움체_Pro Bold"/>
                        </a:rPr>
                        <a:t>고객 관계</a:t>
                      </a:r>
                    </a:p>
                  </a:txBody>
                  <a:tcPr marL="50800" marR="50800" marT="50800" marB="50800" horzOverflow="overflow">
                    <a:lnL w="6350">
                      <a:solidFill>
                        <a:srgbClr val="888889"/>
                      </a:solidFill>
                      <a:miter lim="400000"/>
                    </a:lnL>
                    <a:lnR w="6350">
                      <a:solidFill>
                        <a:srgbClr val="888889"/>
                      </a:solidFill>
                      <a:miter lim="400000"/>
                    </a:lnR>
                    <a:lnT w="0">
                      <a:miter lim="400000"/>
                    </a:lnT>
                    <a:lnB w="12700">
                      <a:solidFill>
                        <a:srgbClr val="888889"/>
                      </a:solidFill>
                      <a:miter lim="400000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defTabSz="153656">
                        <a:defRPr sz="1800"/>
                      </a:pPr>
                      <a:r>
                        <a:rPr sz="700">
                          <a:solidFill>
                            <a:srgbClr val="484848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Bold"/>
                          <a:sym typeface="KoPubWorld돋움체_Pro Bold"/>
                        </a:rPr>
                        <a:t>고객 유형</a:t>
                      </a:r>
                    </a:p>
                  </a:txBody>
                  <a:tcPr marL="50800" marR="50800" marT="50800" marB="50800" horzOverflow="overflow">
                    <a:lnL w="6350">
                      <a:solidFill>
                        <a:srgbClr val="888889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12700">
                      <a:solidFill>
                        <a:srgbClr val="888889"/>
                      </a:solidFill>
                      <a:miter lim="400000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39465">
                <a:tc rowSpan="3">
                  <a:txBody>
                    <a:bodyPr/>
                    <a:lstStyle/>
                    <a:p>
                      <a:pPr marL="76200" algn="l" defTabSz="153656">
                        <a:lnSpc>
                          <a:spcPct val="90000"/>
                        </a:lnSpc>
                        <a:defRPr sz="500">
                          <a:solidFill>
                            <a:srgbClr val="888889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50800" marR="50800" marT="50800" marB="50800" anchor="ctr" horzOverflow="overflow">
                    <a:lnL w="8890">
                      <a:solidFill>
                        <a:srgbClr val="C8C9C9"/>
                      </a:solidFill>
                      <a:miter lim="400000"/>
                    </a:lnL>
                    <a:lnR w="6350">
                      <a:solidFill>
                        <a:srgbClr val="888889"/>
                      </a:solidFill>
                      <a:miter lim="400000"/>
                    </a:lnR>
                    <a:lnT w="12700">
                      <a:solidFill>
                        <a:srgbClr val="888889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L="76200" algn="l" defTabSz="153656">
                        <a:lnSpc>
                          <a:spcPct val="90000"/>
                        </a:lnSpc>
                        <a:defRPr sz="500">
                          <a:solidFill>
                            <a:srgbClr val="888889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 dirty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50800" marR="50800" marT="50800" marB="50800" horzOverflow="overflow">
                    <a:lnL w="6350">
                      <a:solidFill>
                        <a:srgbClr val="888889"/>
                      </a:solidFill>
                      <a:miter lim="400000"/>
                    </a:lnL>
                    <a:lnR w="6350">
                      <a:solidFill>
                        <a:srgbClr val="888889"/>
                      </a:solidFill>
                      <a:miter lim="400000"/>
                    </a:lnR>
                    <a:lnT w="12700">
                      <a:solidFill>
                        <a:srgbClr val="888889"/>
                      </a:solidFill>
                      <a:miter lim="400000"/>
                    </a:lnT>
                    <a:lnB w="12700">
                      <a:solidFill>
                        <a:srgbClr val="888889"/>
                      </a:solidFill>
                      <a:miter lim="400000"/>
                    </a:lnB>
                  </a:tcPr>
                </a:tc>
                <a:tc rowSpan="3">
                  <a:txBody>
                    <a:bodyPr/>
                    <a:lstStyle/>
                    <a:p>
                      <a:pPr marL="76200" algn="l" defTabSz="153656">
                        <a:lnSpc>
                          <a:spcPct val="90000"/>
                        </a:lnSpc>
                        <a:defRPr sz="500">
                          <a:solidFill>
                            <a:srgbClr val="888889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50800" marR="50800" marT="50800" marB="50800" horzOverflow="overflow">
                    <a:lnL w="6350">
                      <a:solidFill>
                        <a:srgbClr val="888889"/>
                      </a:solidFill>
                      <a:miter lim="400000"/>
                    </a:lnL>
                    <a:lnR w="6350">
                      <a:solidFill>
                        <a:srgbClr val="888889"/>
                      </a:solidFill>
                      <a:miter lim="400000"/>
                    </a:lnR>
                    <a:lnT w="12700">
                      <a:solidFill>
                        <a:srgbClr val="888889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L="76200" algn="l" defTabSz="153656">
                        <a:lnSpc>
                          <a:spcPct val="90000"/>
                        </a:lnSpc>
                        <a:defRPr sz="500">
                          <a:solidFill>
                            <a:srgbClr val="888889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50800" marR="50800" marT="50800" marB="50800" horzOverflow="overflow">
                    <a:lnL w="6350">
                      <a:solidFill>
                        <a:srgbClr val="888889"/>
                      </a:solidFill>
                      <a:miter lim="400000"/>
                    </a:lnL>
                    <a:lnR w="6350">
                      <a:solidFill>
                        <a:srgbClr val="888889"/>
                      </a:solidFill>
                      <a:miter lim="400000"/>
                    </a:lnR>
                    <a:lnT w="12700">
                      <a:solidFill>
                        <a:srgbClr val="888889"/>
                      </a:solidFill>
                      <a:miter lim="400000"/>
                    </a:lnT>
                    <a:lnB w="12700">
                      <a:solidFill>
                        <a:srgbClr val="888889"/>
                      </a:solidFill>
                      <a:miter lim="400000"/>
                    </a:lnB>
                  </a:tcPr>
                </a:tc>
                <a:tc rowSpan="3">
                  <a:txBody>
                    <a:bodyPr/>
                    <a:lstStyle/>
                    <a:p>
                      <a:pPr marL="76200" algn="l" defTabSz="153656">
                        <a:lnSpc>
                          <a:spcPct val="90000"/>
                        </a:lnSpc>
                        <a:defRPr sz="500">
                          <a:solidFill>
                            <a:srgbClr val="888889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50800" marR="50800" marT="50800" marB="50800" anchor="ctr" horzOverflow="overflow">
                    <a:lnL w="6350">
                      <a:solidFill>
                        <a:srgbClr val="888889"/>
                      </a:solidFill>
                      <a:miter lim="400000"/>
                    </a:lnL>
                    <a:lnR w="0">
                      <a:miter lim="400000"/>
                    </a:lnR>
                    <a:lnT w="12700">
                      <a:solidFill>
                        <a:srgbClr val="888889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60886">
                <a:tc vMerge="1">
                  <a:txBody>
                    <a:bodyPr/>
                    <a:lstStyle/>
                    <a:p>
                      <a:endParaRPr lang="x-non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defTabSz="153656">
                        <a:defRPr sz="1800"/>
                      </a:pPr>
                      <a:r>
                        <a:rPr sz="700" dirty="0" err="1">
                          <a:solidFill>
                            <a:srgbClr val="484848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Bold"/>
                          <a:sym typeface="KoPubWorld돋움체_Pro Bold"/>
                        </a:rPr>
                        <a:t>핵심</a:t>
                      </a:r>
                      <a:r>
                        <a:rPr sz="700" dirty="0">
                          <a:solidFill>
                            <a:srgbClr val="484848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Bold"/>
                          <a:sym typeface="KoPubWorld돋움체_Pro Bold"/>
                        </a:rPr>
                        <a:t> </a:t>
                      </a:r>
                      <a:r>
                        <a:rPr sz="700" dirty="0" err="1">
                          <a:solidFill>
                            <a:srgbClr val="484848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Bold"/>
                          <a:sym typeface="KoPubWorld돋움체_Pro Bold"/>
                        </a:rPr>
                        <a:t>자원</a:t>
                      </a:r>
                      <a:endParaRPr sz="700" dirty="0">
                        <a:solidFill>
                          <a:srgbClr val="484848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KoPubWorld돋움체_Pro Bold"/>
                        <a:sym typeface="KoPubWorld돋움체_Pro Bold"/>
                      </a:endParaRPr>
                    </a:p>
                  </a:txBody>
                  <a:tcPr marL="50800" marR="50800" marT="50800" marB="50800" horzOverflow="overflow">
                    <a:lnL w="6350">
                      <a:solidFill>
                        <a:srgbClr val="888889"/>
                      </a:solidFill>
                      <a:miter lim="400000"/>
                    </a:lnL>
                    <a:lnR w="6350">
                      <a:solidFill>
                        <a:srgbClr val="888889"/>
                      </a:solidFill>
                      <a:miter lim="400000"/>
                    </a:lnR>
                    <a:lnT w="12700">
                      <a:solidFill>
                        <a:srgbClr val="888889"/>
                      </a:solidFill>
                      <a:miter lim="400000"/>
                    </a:lnT>
                    <a:lnB w="12700">
                      <a:solidFill>
                        <a:srgbClr val="888889"/>
                      </a:solidFill>
                      <a:miter lim="400000"/>
                    </a:lnB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x-non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defTabSz="153656">
                        <a:defRPr sz="1800"/>
                      </a:pPr>
                      <a:r>
                        <a:rPr sz="700">
                          <a:solidFill>
                            <a:srgbClr val="484848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Bold"/>
                          <a:sym typeface="KoPubWorld돋움체_Pro Bold"/>
                        </a:rPr>
                        <a:t>채널</a:t>
                      </a:r>
                    </a:p>
                  </a:txBody>
                  <a:tcPr marL="50800" marR="50800" marT="50800" marB="50800" horzOverflow="overflow">
                    <a:lnL w="6350">
                      <a:solidFill>
                        <a:srgbClr val="888889"/>
                      </a:solidFill>
                      <a:miter lim="400000"/>
                    </a:lnL>
                    <a:lnR w="6350">
                      <a:solidFill>
                        <a:srgbClr val="888889"/>
                      </a:solidFill>
                      <a:miter lim="400000"/>
                    </a:lnR>
                    <a:lnT w="12700">
                      <a:solidFill>
                        <a:srgbClr val="888889"/>
                      </a:solidFill>
                      <a:miter lim="400000"/>
                    </a:lnT>
                    <a:lnB w="12700">
                      <a:solidFill>
                        <a:srgbClr val="888889"/>
                      </a:solidFill>
                      <a:miter lim="400000"/>
                    </a:lnB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x-non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15091">
                <a:tc vMerge="1">
                  <a:txBody>
                    <a:bodyPr/>
                    <a:lstStyle/>
                    <a:p>
                      <a:endParaRPr lang="x-non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defTabSz="153656">
                        <a:defRPr sz="500">
                          <a:solidFill>
                            <a:srgbClr val="888889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 dirty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50800" marR="50800" marT="50800" marB="50800" horzOverflow="overflow">
                    <a:lnL w="6350">
                      <a:solidFill>
                        <a:srgbClr val="888889"/>
                      </a:solidFill>
                      <a:miter lim="400000"/>
                    </a:lnL>
                    <a:lnR w="6350">
                      <a:solidFill>
                        <a:srgbClr val="888889"/>
                      </a:solidFill>
                      <a:miter lim="400000"/>
                    </a:lnR>
                    <a:lnT w="12700">
                      <a:solidFill>
                        <a:srgbClr val="888889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x-non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defTabSz="153656">
                        <a:defRPr sz="500">
                          <a:solidFill>
                            <a:srgbClr val="888889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 dirty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50800" marR="50800" marT="50800" marB="50800" horzOverflow="overflow">
                    <a:lnL w="6350">
                      <a:solidFill>
                        <a:srgbClr val="888889"/>
                      </a:solidFill>
                      <a:miter lim="400000"/>
                    </a:lnL>
                    <a:lnR w="6350">
                      <a:solidFill>
                        <a:srgbClr val="888889"/>
                      </a:solidFill>
                      <a:miter lim="400000"/>
                    </a:lnR>
                    <a:lnT w="12700">
                      <a:solidFill>
                        <a:srgbClr val="888889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x-non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graphicFrame>
        <p:nvGraphicFramePr>
          <p:cNvPr id="340" name="표"/>
          <p:cNvGraphicFramePr/>
          <p:nvPr>
            <p:extLst>
              <p:ext uri="{D42A27DB-BD31-4B8C-83A1-F6EECF244321}">
                <p14:modId xmlns:p14="http://schemas.microsoft.com/office/powerpoint/2010/main" val="649397251"/>
              </p:ext>
            </p:extLst>
          </p:nvPr>
        </p:nvGraphicFramePr>
        <p:xfrm>
          <a:off x="180536" y="2200923"/>
          <a:ext cx="5099926" cy="744078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253837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56155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222983">
                <a:tc>
                  <a:txBody>
                    <a:bodyPr/>
                    <a:lstStyle/>
                    <a:p>
                      <a:pPr algn="l" defTabSz="153656">
                        <a:defRPr sz="1800"/>
                      </a:pPr>
                      <a:r>
                        <a:rPr sz="700" dirty="0">
                          <a:solidFill>
                            <a:srgbClr val="484848"/>
                          </a:solidFill>
                          <a:latin typeface="KoPubWorld돋움체_Pro Bold"/>
                          <a:ea typeface="KoPubWorld돋움체_Pro Bold"/>
                          <a:cs typeface="KoPubWorld돋움체_Pro Bold"/>
                          <a:sym typeface="KoPubWorld돋움체_Pro Bold"/>
                        </a:rPr>
                        <a:t>                                </a:t>
                      </a:r>
                      <a:r>
                        <a:rPr sz="700" dirty="0" err="1">
                          <a:solidFill>
                            <a:srgbClr val="484848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Bold"/>
                          <a:sym typeface="KoPubWorld돋움체_Pro Bold"/>
                        </a:rPr>
                        <a:t>비용</a:t>
                      </a:r>
                      <a:r>
                        <a:rPr sz="700" dirty="0">
                          <a:solidFill>
                            <a:srgbClr val="484848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Bold"/>
                          <a:sym typeface="KoPubWorld돋움체_Pro Bold"/>
                        </a:rPr>
                        <a:t> </a:t>
                      </a:r>
                      <a:r>
                        <a:rPr sz="700" dirty="0" err="1">
                          <a:solidFill>
                            <a:srgbClr val="484848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Bold"/>
                          <a:sym typeface="KoPubWorld돋움체_Pro Bold"/>
                        </a:rPr>
                        <a:t>구조</a:t>
                      </a:r>
                      <a:endParaRPr sz="700" dirty="0">
                        <a:solidFill>
                          <a:srgbClr val="484848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KoPubWorld돋움체_Pro Bold"/>
                        <a:sym typeface="KoPubWorld돋움체_Pro Bold"/>
                      </a:endParaRPr>
                    </a:p>
                  </a:txBody>
                  <a:tcPr marL="50800" marR="50800" marT="50800" marB="50800" horzOverflow="overflow">
                    <a:lnL w="7620">
                      <a:solidFill>
                        <a:srgbClr val="D5D5D5"/>
                      </a:solidFill>
                      <a:miter lim="400000"/>
                    </a:lnL>
                    <a:lnR w="6350">
                      <a:solidFill>
                        <a:srgbClr val="888889"/>
                      </a:solidFill>
                      <a:miter lim="400000"/>
                    </a:lnR>
                    <a:lnT w="12700">
                      <a:solidFill>
                        <a:srgbClr val="888889"/>
                      </a:solidFill>
                      <a:miter lim="400000"/>
                    </a:lnT>
                    <a:lnB w="12700">
                      <a:solidFill>
                        <a:srgbClr val="888889"/>
                      </a:solidFill>
                      <a:miter lim="400000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defTabSz="153656">
                        <a:defRPr sz="1800"/>
                      </a:pPr>
                      <a:r>
                        <a:rPr sz="700" dirty="0">
                          <a:solidFill>
                            <a:srgbClr val="484848"/>
                          </a:solidFill>
                          <a:latin typeface="KoPubWorld돋움체_Pro Bold"/>
                          <a:ea typeface="KoPubWorld돋움체_Pro Bold"/>
                          <a:cs typeface="KoPubWorld돋움체_Pro Bold"/>
                          <a:sym typeface="KoPubWorld돋움체_Pro Bold"/>
                        </a:rPr>
                        <a:t>                                  </a:t>
                      </a:r>
                      <a:r>
                        <a:rPr sz="700" dirty="0" err="1">
                          <a:solidFill>
                            <a:srgbClr val="484848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Bold"/>
                          <a:sym typeface="KoPubWorld돋움체_Pro Bold"/>
                        </a:rPr>
                        <a:t>수익원</a:t>
                      </a:r>
                      <a:endParaRPr sz="700" dirty="0">
                        <a:solidFill>
                          <a:srgbClr val="484848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KoPubWorld돋움체_Pro Bold"/>
                        <a:sym typeface="KoPubWorld돋움체_Pro Bold"/>
                      </a:endParaRPr>
                    </a:p>
                  </a:txBody>
                  <a:tcPr marL="50800" marR="50800" marT="50800" marB="50800" horzOverflow="overflow">
                    <a:lnL w="6350">
                      <a:solidFill>
                        <a:srgbClr val="888889"/>
                      </a:solidFill>
                      <a:miter lim="400000"/>
                    </a:lnL>
                    <a:lnR w="7620">
                      <a:solidFill>
                        <a:srgbClr val="D5D5D5"/>
                      </a:solidFill>
                      <a:miter lim="400000"/>
                    </a:lnR>
                    <a:lnT w="12700">
                      <a:solidFill>
                        <a:srgbClr val="888889"/>
                      </a:solidFill>
                      <a:miter lim="400000"/>
                    </a:lnT>
                    <a:lnB w="12700">
                      <a:solidFill>
                        <a:srgbClr val="888889"/>
                      </a:solidFill>
                      <a:miter lim="400000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21095">
                <a:tc>
                  <a:txBody>
                    <a:bodyPr/>
                    <a:lstStyle/>
                    <a:p>
                      <a:pPr algn="l" defTabSz="153656">
                        <a:defRPr sz="500">
                          <a:solidFill>
                            <a:srgbClr val="888889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8890">
                      <a:solidFill>
                        <a:srgbClr val="C8C9C9"/>
                      </a:solidFill>
                      <a:miter lim="400000"/>
                    </a:lnL>
                    <a:lnR w="6350">
                      <a:solidFill>
                        <a:srgbClr val="888889"/>
                      </a:solidFill>
                      <a:miter lim="400000"/>
                    </a:lnR>
                    <a:lnT w="12700">
                      <a:solidFill>
                        <a:srgbClr val="888889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153656">
                        <a:defRPr sz="500">
                          <a:solidFill>
                            <a:srgbClr val="888889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 dirty="0"/>
                    </a:p>
                  </a:txBody>
                  <a:tcPr marL="50800" marR="50800" marT="50800" marB="50800" anchor="ctr" horzOverflow="overflow">
                    <a:lnL w="6350">
                      <a:solidFill>
                        <a:srgbClr val="888889"/>
                      </a:solidFill>
                      <a:miter lim="400000"/>
                    </a:lnL>
                    <a:lnR w="8890">
                      <a:solidFill>
                        <a:srgbClr val="C8C9C9"/>
                      </a:solidFill>
                      <a:miter lim="400000"/>
                    </a:lnR>
                    <a:lnT w="12700">
                      <a:solidFill>
                        <a:srgbClr val="888889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341" name="직사각형"/>
          <p:cNvSpPr/>
          <p:nvPr/>
        </p:nvSpPr>
        <p:spPr>
          <a:xfrm>
            <a:off x="177361" y="529806"/>
            <a:ext cx="5106278" cy="2424268"/>
          </a:xfrm>
          <a:prstGeom prst="rect">
            <a:avLst/>
          </a:prstGeom>
          <a:ln w="19050">
            <a:solidFill>
              <a:srgbClr val="8B2622"/>
            </a:solidFill>
            <a:miter lim="400000"/>
          </a:ln>
        </p:spPr>
        <p:txBody>
          <a:bodyPr lIns="71437" tIns="71437" rIns="71437" bIns="71437" anchor="ctr"/>
          <a:lstStyle/>
          <a:p>
            <a:pPr defTabSz="821531">
              <a:defRPr sz="30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342" name="비즈니스 모델 캔버스"/>
          <p:cNvSpPr txBox="1"/>
          <p:nvPr/>
        </p:nvSpPr>
        <p:spPr>
          <a:xfrm>
            <a:off x="157888" y="213853"/>
            <a:ext cx="1684599" cy="238177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11257" tIns="11257" rIns="11257" bIns="11257">
            <a:spAutoFit/>
          </a:bodyPr>
          <a:lstStyle>
            <a:lvl1pPr algn="l" defTabSz="2438338">
              <a:defRPr sz="1400" b="1" spc="-56">
                <a:solidFill>
                  <a:srgbClr val="8B2622"/>
                </a:solidFill>
              </a:defRPr>
            </a:lvl1pPr>
          </a:lstStyle>
          <a:p>
            <a:r>
              <a:rPr dirty="0" err="1">
                <a:latin typeface="맑은 고딕" panose="020B0503020000020004" pitchFamily="50" charset="-127"/>
                <a:ea typeface="맑은 고딕" panose="020B0503020000020004" pitchFamily="50" charset="-127"/>
                <a:cs typeface="KoPubWorldDotum_Pro Bold" pitchFamily="2" charset="-127"/>
              </a:rPr>
              <a:t>비즈니스</a:t>
            </a:r>
            <a:r>
              <a:rPr dirty="0">
                <a:latin typeface="맑은 고딕" panose="020B0503020000020004" pitchFamily="50" charset="-127"/>
                <a:ea typeface="맑은 고딕" panose="020B0503020000020004" pitchFamily="50" charset="-127"/>
                <a:cs typeface="KoPubWorldDotum_Pro Bold" pitchFamily="2" charset="-127"/>
              </a:rPr>
              <a:t> </a:t>
            </a:r>
            <a:r>
              <a:rPr dirty="0" err="1">
                <a:latin typeface="맑은 고딕" panose="020B0503020000020004" pitchFamily="50" charset="-127"/>
                <a:ea typeface="맑은 고딕" panose="020B0503020000020004" pitchFamily="50" charset="-127"/>
                <a:cs typeface="KoPubWorldDotum_Pro Bold" pitchFamily="2" charset="-127"/>
              </a:rPr>
              <a:t>모델</a:t>
            </a:r>
            <a:r>
              <a:rPr dirty="0">
                <a:latin typeface="맑은 고딕" panose="020B0503020000020004" pitchFamily="50" charset="-127"/>
                <a:ea typeface="맑은 고딕" panose="020B0503020000020004" pitchFamily="50" charset="-127"/>
                <a:cs typeface="KoPubWorldDotum_Pro Bold" pitchFamily="2" charset="-127"/>
              </a:rPr>
              <a:t> </a:t>
            </a:r>
            <a:r>
              <a:rPr dirty="0" err="1">
                <a:latin typeface="맑은 고딕" panose="020B0503020000020004" pitchFamily="50" charset="-127"/>
                <a:ea typeface="맑은 고딕" panose="020B0503020000020004" pitchFamily="50" charset="-127"/>
                <a:cs typeface="KoPubWorldDotum_Pro Bold" pitchFamily="2" charset="-127"/>
              </a:rPr>
              <a:t>캔버스</a:t>
            </a:r>
            <a:endParaRPr dirty="0">
              <a:latin typeface="맑은 고딕" panose="020B0503020000020004" pitchFamily="50" charset="-127"/>
              <a:ea typeface="맑은 고딕" panose="020B0503020000020004" pitchFamily="50" charset="-127"/>
              <a:cs typeface="KoPubWorldDotum_Pro Bold" pitchFamily="2" charset="-127"/>
            </a:endParaRPr>
          </a:p>
        </p:txBody>
      </p:sp>
      <p:sp>
        <p:nvSpPr>
          <p:cNvPr id="343" name="Key Partners"/>
          <p:cNvSpPr txBox="1"/>
          <p:nvPr/>
        </p:nvSpPr>
        <p:spPr>
          <a:xfrm>
            <a:off x="512373" y="695721"/>
            <a:ext cx="331857" cy="71978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11257" tIns="11257" rIns="11257" bIns="11257" anchor="ctr">
            <a:spAutoFit/>
          </a:bodyPr>
          <a:lstStyle>
            <a:lvl1pPr marL="12700" defTabSz="153656">
              <a:lnSpc>
                <a:spcPct val="80000"/>
              </a:lnSpc>
              <a:defRPr spc="4">
                <a:solidFill>
                  <a:srgbClr val="888889"/>
                </a:solidFill>
                <a:latin typeface="KoPubWorld돋움체_Pro Bold"/>
                <a:ea typeface="KoPubWorld돋움체_Pro Bold"/>
                <a:cs typeface="KoPubWorld돋움체_Pro Bold"/>
                <a:sym typeface="KoPubWorld돋움체_Pro Bold"/>
              </a:defRPr>
            </a:lvl1pPr>
          </a:lstStyle>
          <a:p>
            <a:pPr>
              <a:defRPr spc="0"/>
            </a:pPr>
            <a:r>
              <a:rPr spc="4">
                <a:latin typeface="맑은 고딕" panose="020B0503020000020004" pitchFamily="50" charset="-127"/>
                <a:ea typeface="맑은 고딕" panose="020B0503020000020004" pitchFamily="50" charset="-127"/>
              </a:rPr>
              <a:t>Key Partners</a:t>
            </a:r>
          </a:p>
        </p:txBody>
      </p:sp>
      <p:sp>
        <p:nvSpPr>
          <p:cNvPr id="344" name="Key Activities"/>
          <p:cNvSpPr txBox="1"/>
          <p:nvPr/>
        </p:nvSpPr>
        <p:spPr>
          <a:xfrm>
            <a:off x="1535986" y="695721"/>
            <a:ext cx="350516" cy="71978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11257" tIns="11257" rIns="11257" bIns="11257" anchor="ctr">
            <a:spAutoFit/>
          </a:bodyPr>
          <a:lstStyle>
            <a:lvl1pPr marL="12700" defTabSz="153656">
              <a:lnSpc>
                <a:spcPct val="80000"/>
              </a:lnSpc>
              <a:defRPr spc="4">
                <a:solidFill>
                  <a:srgbClr val="888889"/>
                </a:solidFill>
                <a:latin typeface="KoPubWorld돋움체_Pro Bold"/>
                <a:ea typeface="KoPubWorld돋움체_Pro Bold"/>
                <a:cs typeface="KoPubWorld돋움체_Pro Bold"/>
                <a:sym typeface="KoPubWorld돋움체_Pro Bold"/>
              </a:defRPr>
            </a:lvl1pPr>
          </a:lstStyle>
          <a:p>
            <a:pPr>
              <a:defRPr spc="0"/>
            </a:pPr>
            <a:r>
              <a:rPr spc="4">
                <a:latin typeface="맑은 고딕" panose="020B0503020000020004" pitchFamily="50" charset="-127"/>
                <a:ea typeface="맑은 고딕" panose="020B0503020000020004" pitchFamily="50" charset="-127"/>
              </a:rPr>
              <a:t>Key Activities</a:t>
            </a:r>
          </a:p>
        </p:txBody>
      </p:sp>
      <p:sp>
        <p:nvSpPr>
          <p:cNvPr id="345" name="Value Propositions"/>
          <p:cNvSpPr txBox="1"/>
          <p:nvPr/>
        </p:nvSpPr>
        <p:spPr>
          <a:xfrm>
            <a:off x="2494518" y="695721"/>
            <a:ext cx="479204" cy="71978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11257" tIns="11257" rIns="11257" bIns="11257" anchor="ctr">
            <a:spAutoFit/>
          </a:bodyPr>
          <a:lstStyle>
            <a:lvl1pPr marL="12700" defTabSz="153656">
              <a:lnSpc>
                <a:spcPct val="80000"/>
              </a:lnSpc>
              <a:defRPr spc="4">
                <a:solidFill>
                  <a:srgbClr val="888889"/>
                </a:solidFill>
                <a:latin typeface="KoPubWorld돋움체_Pro Bold"/>
                <a:ea typeface="KoPubWorld돋움체_Pro Bold"/>
                <a:cs typeface="KoPubWorld돋움체_Pro Bold"/>
                <a:sym typeface="KoPubWorld돋움체_Pro Bold"/>
              </a:defRPr>
            </a:lvl1pPr>
          </a:lstStyle>
          <a:p>
            <a:pPr>
              <a:defRPr spc="0"/>
            </a:pPr>
            <a:r>
              <a:rPr spc="4">
                <a:latin typeface="맑은 고딕" panose="020B0503020000020004" pitchFamily="50" charset="-127"/>
                <a:ea typeface="맑은 고딕" panose="020B0503020000020004" pitchFamily="50" charset="-127"/>
              </a:rPr>
              <a:t>Value Propositions</a:t>
            </a:r>
          </a:p>
        </p:txBody>
      </p:sp>
      <p:sp>
        <p:nvSpPr>
          <p:cNvPr id="346" name="Customer Relationships"/>
          <p:cNvSpPr txBox="1"/>
          <p:nvPr/>
        </p:nvSpPr>
        <p:spPr>
          <a:xfrm>
            <a:off x="3457306" y="695721"/>
            <a:ext cx="596673" cy="71978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11257" tIns="11257" rIns="11257" bIns="11257" anchor="ctr">
            <a:spAutoFit/>
          </a:bodyPr>
          <a:lstStyle>
            <a:lvl1pPr marL="12700" defTabSz="153656">
              <a:lnSpc>
                <a:spcPct val="80000"/>
              </a:lnSpc>
              <a:defRPr spc="4">
                <a:solidFill>
                  <a:srgbClr val="888889"/>
                </a:solidFill>
                <a:latin typeface="KoPubWorld돋움체_Pro Bold"/>
                <a:ea typeface="KoPubWorld돋움체_Pro Bold"/>
                <a:cs typeface="KoPubWorld돋움체_Pro Bold"/>
                <a:sym typeface="KoPubWorld돋움체_Pro Bold"/>
              </a:defRPr>
            </a:lvl1pPr>
          </a:lstStyle>
          <a:p>
            <a:pPr>
              <a:defRPr spc="0"/>
            </a:pPr>
            <a:r>
              <a:rPr spc="4">
                <a:latin typeface="맑은 고딕" panose="020B0503020000020004" pitchFamily="50" charset="-127"/>
                <a:ea typeface="맑은 고딕" panose="020B0503020000020004" pitchFamily="50" charset="-127"/>
              </a:rPr>
              <a:t>Customer Relationships</a:t>
            </a:r>
          </a:p>
        </p:txBody>
      </p:sp>
      <p:sp>
        <p:nvSpPr>
          <p:cNvPr id="347" name="Customer Segments"/>
          <p:cNvSpPr txBox="1"/>
          <p:nvPr/>
        </p:nvSpPr>
        <p:spPr>
          <a:xfrm>
            <a:off x="4505356" y="695721"/>
            <a:ext cx="512355" cy="71978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11257" tIns="11257" rIns="11257" bIns="11257" anchor="ctr">
            <a:spAutoFit/>
          </a:bodyPr>
          <a:lstStyle>
            <a:lvl1pPr marL="12700" defTabSz="153656">
              <a:lnSpc>
                <a:spcPct val="80000"/>
              </a:lnSpc>
              <a:defRPr spc="4">
                <a:solidFill>
                  <a:srgbClr val="888889"/>
                </a:solidFill>
                <a:latin typeface="KoPubWorld돋움체_Pro Bold"/>
                <a:ea typeface="KoPubWorld돋움체_Pro Bold"/>
                <a:cs typeface="KoPubWorld돋움체_Pro Bold"/>
                <a:sym typeface="KoPubWorld돋움체_Pro Bold"/>
              </a:defRPr>
            </a:lvl1pPr>
          </a:lstStyle>
          <a:p>
            <a:pPr>
              <a:defRPr spc="0"/>
            </a:pPr>
            <a:r>
              <a:rPr spc="4">
                <a:latin typeface="맑은 고딕" panose="020B0503020000020004" pitchFamily="50" charset="-127"/>
                <a:ea typeface="맑은 고딕" panose="020B0503020000020004" pitchFamily="50" charset="-127"/>
              </a:rPr>
              <a:t>Customer Segments</a:t>
            </a:r>
          </a:p>
        </p:txBody>
      </p:sp>
      <p:sp>
        <p:nvSpPr>
          <p:cNvPr id="348" name="Key Resources"/>
          <p:cNvSpPr txBox="1"/>
          <p:nvPr/>
        </p:nvSpPr>
        <p:spPr>
          <a:xfrm>
            <a:off x="1522085" y="1505045"/>
            <a:ext cx="377254" cy="71978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11257" tIns="11257" rIns="11257" bIns="11257" anchor="ctr">
            <a:spAutoFit/>
          </a:bodyPr>
          <a:lstStyle>
            <a:lvl1pPr marL="12700" algn="l" defTabSz="153656">
              <a:lnSpc>
                <a:spcPct val="80000"/>
              </a:lnSpc>
              <a:defRPr spc="4">
                <a:solidFill>
                  <a:srgbClr val="888889"/>
                </a:solidFill>
                <a:latin typeface="KoPubWorld돋움체_Pro Bold"/>
                <a:ea typeface="KoPubWorld돋움체_Pro Bold"/>
                <a:cs typeface="KoPubWorld돋움체_Pro Bold"/>
                <a:sym typeface="KoPubWorld돋움체_Pro Bold"/>
              </a:defRPr>
            </a:lvl1pPr>
          </a:lstStyle>
          <a:p>
            <a:pPr>
              <a:defRPr spc="0"/>
            </a:pPr>
            <a:r>
              <a:rPr spc="4">
                <a:latin typeface="맑은 고딕" panose="020B0503020000020004" pitchFamily="50" charset="-127"/>
                <a:ea typeface="맑은 고딕" panose="020B0503020000020004" pitchFamily="50" charset="-127"/>
              </a:rPr>
              <a:t>Key Resources</a:t>
            </a:r>
          </a:p>
        </p:txBody>
      </p:sp>
      <p:sp>
        <p:nvSpPr>
          <p:cNvPr id="349" name="Channels"/>
          <p:cNvSpPr txBox="1"/>
          <p:nvPr/>
        </p:nvSpPr>
        <p:spPr>
          <a:xfrm>
            <a:off x="3624091" y="1505045"/>
            <a:ext cx="252861" cy="71978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11257" tIns="11257" rIns="11257" bIns="11257" anchor="ctr">
            <a:spAutoFit/>
          </a:bodyPr>
          <a:lstStyle>
            <a:lvl1pPr marL="12700" algn="l" defTabSz="153656">
              <a:lnSpc>
                <a:spcPct val="80000"/>
              </a:lnSpc>
              <a:defRPr spc="4">
                <a:solidFill>
                  <a:srgbClr val="888889"/>
                </a:solidFill>
                <a:latin typeface="KoPubWorld돋움체_Pro Bold"/>
                <a:ea typeface="KoPubWorld돋움체_Pro Bold"/>
                <a:cs typeface="KoPubWorld돋움체_Pro Bold"/>
                <a:sym typeface="KoPubWorld돋움체_Pro Bold"/>
              </a:defRPr>
            </a:lvl1pPr>
          </a:lstStyle>
          <a:p>
            <a:pPr>
              <a:defRPr spc="0"/>
            </a:pPr>
            <a:r>
              <a:rPr spc="4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Channels</a:t>
            </a:r>
          </a:p>
        </p:txBody>
      </p:sp>
      <p:sp>
        <p:nvSpPr>
          <p:cNvPr id="350" name="Cost Structure"/>
          <p:cNvSpPr txBox="1"/>
          <p:nvPr/>
        </p:nvSpPr>
        <p:spPr>
          <a:xfrm>
            <a:off x="1616343" y="2283558"/>
            <a:ext cx="372958" cy="71978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11257" tIns="11257" rIns="11257" bIns="11257" anchor="ctr">
            <a:spAutoFit/>
          </a:bodyPr>
          <a:lstStyle>
            <a:lvl1pPr marL="12700" algn="l" defTabSz="153656">
              <a:lnSpc>
                <a:spcPct val="80000"/>
              </a:lnSpc>
              <a:defRPr spc="4">
                <a:solidFill>
                  <a:srgbClr val="888889"/>
                </a:solidFill>
                <a:latin typeface="KoPubWorld돋움체_Pro Bold"/>
                <a:ea typeface="KoPubWorld돋움체_Pro Bold"/>
                <a:cs typeface="KoPubWorld돋움체_Pro Bold"/>
                <a:sym typeface="KoPubWorld돋움체_Pro Bold"/>
              </a:defRPr>
            </a:lvl1pPr>
          </a:lstStyle>
          <a:p>
            <a:pPr>
              <a:defRPr spc="0"/>
            </a:pPr>
            <a:r>
              <a:rPr spc="4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Cost Structure</a:t>
            </a:r>
          </a:p>
        </p:txBody>
      </p:sp>
      <p:sp>
        <p:nvSpPr>
          <p:cNvPr id="351" name="Revenue Streams"/>
          <p:cNvSpPr txBox="1"/>
          <p:nvPr/>
        </p:nvSpPr>
        <p:spPr>
          <a:xfrm>
            <a:off x="4093612" y="2283558"/>
            <a:ext cx="445607" cy="71978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11257" tIns="11257" rIns="11257" bIns="11257" anchor="ctr">
            <a:spAutoFit/>
          </a:bodyPr>
          <a:lstStyle>
            <a:lvl1pPr marL="12700" algn="l" defTabSz="153656">
              <a:lnSpc>
                <a:spcPct val="80000"/>
              </a:lnSpc>
              <a:defRPr spc="4">
                <a:solidFill>
                  <a:srgbClr val="888889"/>
                </a:solidFill>
                <a:latin typeface="KoPubWorld돋움체_Pro Bold"/>
                <a:ea typeface="KoPubWorld돋움체_Pro Bold"/>
                <a:cs typeface="KoPubWorld돋움체_Pro Bold"/>
                <a:sym typeface="KoPubWorld돋움체_Pro Bold"/>
              </a:defRPr>
            </a:lvl1pPr>
          </a:lstStyle>
          <a:p>
            <a:pPr>
              <a:defRPr spc="0"/>
            </a:pPr>
            <a:r>
              <a:rPr spc="4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Revenue Streams</a:t>
            </a:r>
          </a:p>
        </p:txBody>
      </p:sp>
      <p:sp>
        <p:nvSpPr>
          <p:cNvPr id="16" name="1단계 발견하기">
            <a:extLst>
              <a:ext uri="{FF2B5EF4-FFF2-40B4-BE49-F238E27FC236}">
                <a16:creationId xmlns:a16="http://schemas.microsoft.com/office/drawing/2014/main" xmlns="" id="{231B7E8F-ADD4-9F4B-AEC5-3737CAC4D7BD}"/>
              </a:ext>
            </a:extLst>
          </p:cNvPr>
          <p:cNvSpPr txBox="1"/>
          <p:nvPr/>
        </p:nvSpPr>
        <p:spPr>
          <a:xfrm>
            <a:off x="4316416" y="264653"/>
            <a:ext cx="973636" cy="196628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11257" tIns="11257" rIns="11257" bIns="11257">
            <a:spAutoFit/>
          </a:bodyPr>
          <a:lstStyle>
            <a:lvl1pPr algn="r" defTabSz="2438338">
              <a:defRPr sz="1130" spc="-45">
                <a:solidFill>
                  <a:srgbClr val="929292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</a:lstStyle>
          <a:p>
            <a:r>
              <a:rPr lang="en-US" altLang="ko-KR" dirty="0">
                <a:latin typeface="맑은 고딕" panose="020B0503020000020004" pitchFamily="50" charset="-127"/>
                <a:ea typeface="맑은 고딕" panose="020B0503020000020004" pitchFamily="50" charset="-127"/>
                <a:cs typeface="KoPubWorldDotum_Pro Medium" pitchFamily="2" charset="-127"/>
              </a:rPr>
              <a:t>4</a:t>
            </a:r>
            <a:r>
              <a:rPr dirty="0">
                <a:latin typeface="맑은 고딕" panose="020B0503020000020004" pitchFamily="50" charset="-127"/>
                <a:ea typeface="맑은 고딕" panose="020B0503020000020004" pitchFamily="50" charset="-127"/>
                <a:cs typeface="KoPubWorldDotum_Pro Medium" pitchFamily="2" charset="-127"/>
              </a:rPr>
              <a:t>단계 </a:t>
            </a:r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  <a:cs typeface="KoPubWorldDotum_Pro Medium" pitchFamily="2" charset="-127"/>
              </a:rPr>
              <a:t>전달</a:t>
            </a:r>
            <a:r>
              <a:rPr dirty="0" err="1">
                <a:latin typeface="맑은 고딕" panose="020B0503020000020004" pitchFamily="50" charset="-127"/>
                <a:ea typeface="맑은 고딕" panose="020B0503020000020004" pitchFamily="50" charset="-127"/>
                <a:cs typeface="KoPubWorldDotum_Pro Medium" pitchFamily="2" charset="-127"/>
              </a:rPr>
              <a:t>하기</a:t>
            </a:r>
            <a:endParaRPr dirty="0">
              <a:latin typeface="맑은 고딕" panose="020B0503020000020004" pitchFamily="50" charset="-127"/>
              <a:ea typeface="맑은 고딕" panose="020B0503020000020004" pitchFamily="50" charset="-127"/>
              <a:cs typeface="KoPubWorldDotum_Pro Medium" pitchFamily="2" charset="-127"/>
            </a:endParaRPr>
          </a:p>
        </p:txBody>
      </p:sp>
    </p:spTree>
  </p:cSld>
  <p:clrMapOvr>
    <a:masterClrMapping/>
  </p:clrMapOvr>
  <p:transition spd="med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4" name="표"/>
          <p:cNvGraphicFramePr/>
          <p:nvPr>
            <p:extLst>
              <p:ext uri="{D42A27DB-BD31-4B8C-83A1-F6EECF244321}">
                <p14:modId xmlns:p14="http://schemas.microsoft.com/office/powerpoint/2010/main" val="2005260218"/>
              </p:ext>
            </p:extLst>
          </p:nvPr>
        </p:nvGraphicFramePr>
        <p:xfrm>
          <a:off x="180536" y="522254"/>
          <a:ext cx="5099926" cy="2424267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69232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40760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551408">
                <a:tc>
                  <a:txBody>
                    <a:bodyPr/>
                    <a:lstStyle/>
                    <a:p>
                      <a:pPr marL="12700" algn="l" defTabSz="153656">
                        <a:lnSpc>
                          <a:spcPct val="90000"/>
                        </a:lnSpc>
                        <a:defRPr sz="600">
                          <a:solidFill>
                            <a:srgbClr val="484848"/>
                          </a:solidFill>
                          <a:latin typeface="KoPubWorld돋움체_Pro Bold"/>
                          <a:ea typeface="KoPubWorld돋움체_Pro Bold"/>
                          <a:cs typeface="KoPubWorld돋움체_Pro Bold"/>
                          <a:sym typeface="KoPubWorld돋움체_Pro Bold"/>
                        </a:defRPr>
                      </a:pPr>
                      <a:r>
                        <a:rPr dirty="0" err="1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물</a:t>
                      </a:r>
                      <a:endParaRPr dirty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marL="12700" algn="l" defTabSz="153656">
                        <a:lnSpc>
                          <a:spcPct val="90000"/>
                        </a:lnSpc>
                        <a:defRPr sz="600">
                          <a:solidFill>
                            <a:srgbClr val="484848"/>
                          </a:solidFill>
                          <a:latin typeface="KoPubWorld돋움체_Pro Bold"/>
                          <a:ea typeface="KoPubWorld돋움체_Pro Bold"/>
                          <a:cs typeface="KoPubWorld돋움체_Pro Bold"/>
                          <a:sym typeface="KoPubWorld돋움체_Pro Bold"/>
                        </a:defRPr>
                      </a:pPr>
                      <a:r>
                        <a:rPr dirty="0" err="1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리</a:t>
                      </a:r>
                      <a:endParaRPr dirty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marL="12700" algn="l" defTabSz="153656">
                        <a:lnSpc>
                          <a:spcPct val="90000"/>
                        </a:lnSpc>
                        <a:defRPr sz="600">
                          <a:solidFill>
                            <a:srgbClr val="484848"/>
                          </a:solidFill>
                          <a:latin typeface="KoPubWorld돋움체_Pro Bold"/>
                          <a:ea typeface="KoPubWorld돋움체_Pro Bold"/>
                          <a:cs typeface="KoPubWorld돋움체_Pro Bold"/>
                          <a:sym typeface="KoPubWorld돋움체_Pro Bold"/>
                        </a:defRPr>
                      </a:pPr>
                      <a:r>
                        <a:rPr dirty="0" err="1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적</a:t>
                      </a:r>
                      <a:endParaRPr dirty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marL="12700" algn="l" defTabSz="153656">
                        <a:lnSpc>
                          <a:spcPct val="90000"/>
                        </a:lnSpc>
                        <a:defRPr sz="600">
                          <a:solidFill>
                            <a:srgbClr val="484848"/>
                          </a:solidFill>
                          <a:latin typeface="KoPubWorld돋움체_Pro Bold"/>
                          <a:ea typeface="KoPubWorld돋움체_Pro Bold"/>
                          <a:cs typeface="KoPubWorld돋움체_Pro Bold"/>
                          <a:sym typeface="KoPubWorld돋움체_Pro Bold"/>
                        </a:defRPr>
                      </a:pPr>
                      <a:r>
                        <a:rPr dirty="0" err="1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증</a:t>
                      </a:r>
                      <a:endParaRPr dirty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marL="12700" algn="l" defTabSz="153656">
                        <a:lnSpc>
                          <a:spcPct val="90000"/>
                        </a:lnSpc>
                        <a:defRPr sz="600">
                          <a:solidFill>
                            <a:srgbClr val="484848"/>
                          </a:solidFill>
                          <a:latin typeface="KoPubWorld돋움체_Pro Bold"/>
                          <a:ea typeface="KoPubWorld돋움체_Pro Bold"/>
                          <a:cs typeface="KoPubWorld돋움체_Pro Bold"/>
                          <a:sym typeface="KoPubWorld돋움체_Pro Bold"/>
                        </a:defRPr>
                      </a:pPr>
                      <a:r>
                        <a:rPr dirty="0" err="1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거</a:t>
                      </a:r>
                      <a:r>
                        <a:rPr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 </a:t>
                      </a:r>
                      <a:endParaRPr dirty="0">
                        <a:solidFill>
                          <a:srgbClr val="888889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KoPubWorld돋움체_Pro Medium"/>
                        <a:sym typeface="KoPubWorld돋움체_Pro Medium"/>
                      </a:endParaRPr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0">
                      <a:noFill/>
                      <a:miter lim="400000"/>
                    </a:lnR>
                    <a:lnT w="0">
                      <a:miter lim="400000"/>
                    </a:lnT>
                    <a:lnB w="12700">
                      <a:solidFill>
                        <a:srgbClr val="888889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L="12700" algn="l" defTabSz="153656">
                        <a:lnSpc>
                          <a:spcPct val="80000"/>
                        </a:lnSpc>
                        <a:defRPr sz="800">
                          <a:solidFill>
                            <a:srgbClr val="484848"/>
                          </a:solidFill>
                          <a:latin typeface="KoPubWorld돋움체_Pro Bold"/>
                          <a:ea typeface="KoPubWorld돋움체_Pro Bold"/>
                          <a:cs typeface="KoPubWorld돋움체_Pro Bold"/>
                          <a:sym typeface="KoPubWorld돋움체_Pro Bold"/>
                        </a:defRPr>
                      </a:pPr>
                      <a:endParaRPr dirty="0"/>
                    </a:p>
                  </a:txBody>
                  <a:tcPr marL="50800" marR="50800" marT="50800" marB="50800" horzOverflow="overflow">
                    <a:lnL w="0">
                      <a:noFill/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12700">
                      <a:solidFill>
                        <a:srgbClr val="888889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63356">
                <a:tc>
                  <a:txBody>
                    <a:bodyPr/>
                    <a:lstStyle/>
                    <a:p>
                      <a:pPr marL="12700" algn="l" defTabSz="153656">
                        <a:lnSpc>
                          <a:spcPct val="90000"/>
                        </a:lnSpc>
                        <a:defRPr sz="1800"/>
                      </a:pPr>
                      <a:r>
                        <a:rPr sz="600" dirty="0" err="1">
                          <a:solidFill>
                            <a:srgbClr val="484848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Bold"/>
                          <a:sym typeface="KoPubWorld돋움체_Pro Bold"/>
                        </a:rPr>
                        <a:t>고</a:t>
                      </a:r>
                      <a:r>
                        <a:rPr sz="600" dirty="0">
                          <a:solidFill>
                            <a:srgbClr val="484848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Bold"/>
                          <a:sym typeface="KoPubWorld돋움체_Pro Bold"/>
                        </a:rPr>
                        <a:t>
</a:t>
                      </a:r>
                      <a:r>
                        <a:rPr sz="600" dirty="0" err="1">
                          <a:solidFill>
                            <a:srgbClr val="484848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Bold"/>
                          <a:sym typeface="KoPubWorld돋움체_Pro Bold"/>
                        </a:rPr>
                        <a:t>객</a:t>
                      </a:r>
                      <a:r>
                        <a:rPr sz="600" dirty="0">
                          <a:solidFill>
                            <a:srgbClr val="484848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Bold"/>
                          <a:sym typeface="KoPubWorld돋움체_Pro Bold"/>
                        </a:rPr>
                        <a:t>
</a:t>
                      </a:r>
                      <a:r>
                        <a:rPr sz="600" dirty="0" err="1">
                          <a:solidFill>
                            <a:srgbClr val="484848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Bold"/>
                          <a:sym typeface="KoPubWorld돋움체_Pro Bold"/>
                        </a:rPr>
                        <a:t>활</a:t>
                      </a:r>
                      <a:r>
                        <a:rPr sz="600" dirty="0">
                          <a:solidFill>
                            <a:srgbClr val="484848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Bold"/>
                          <a:sym typeface="KoPubWorld돋움체_Pro Bold"/>
                        </a:rPr>
                        <a:t>
</a:t>
                      </a:r>
                      <a:r>
                        <a:rPr sz="600" dirty="0" err="1">
                          <a:solidFill>
                            <a:srgbClr val="484848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Bold"/>
                          <a:sym typeface="KoPubWorld돋움체_Pro Bold"/>
                        </a:rPr>
                        <a:t>동</a:t>
                      </a:r>
                      <a:endParaRPr sz="600" dirty="0">
                        <a:solidFill>
                          <a:srgbClr val="484848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KoPubWorld돋움체_Pro Bold"/>
                        <a:sym typeface="KoPubWorld돋움체_Pro Bold"/>
                      </a:endParaRP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noFill/>
                      <a:miter lim="400000"/>
                    </a:lnR>
                    <a:lnT w="12700">
                      <a:solidFill>
                        <a:srgbClr val="888889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L="12700" algn="l" defTabSz="153656">
                        <a:lnSpc>
                          <a:spcPct val="80000"/>
                        </a:lnSpc>
                        <a:defRPr sz="800">
                          <a:solidFill>
                            <a:srgbClr val="484848"/>
                          </a:solidFill>
                          <a:latin typeface="KoPubWorld돋움체_Pro Bold"/>
                          <a:ea typeface="KoPubWorld돋움체_Pro Bold"/>
                          <a:cs typeface="KoPubWorld돋움체_Pro Bold"/>
                          <a:sym typeface="KoPubWorld돋움체_Pro Bold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0">
                      <a:noFill/>
                      <a:miter lim="400000"/>
                    </a:lnL>
                    <a:lnR w="0">
                      <a:miter lim="400000"/>
                    </a:lnR>
                    <a:lnT w="12700">
                      <a:solidFill>
                        <a:srgbClr val="888889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73940">
                <a:tc>
                  <a:txBody>
                    <a:bodyPr/>
                    <a:lstStyle/>
                    <a:p>
                      <a:pPr marL="12700" algn="l" defTabSz="153656">
                        <a:lnSpc>
                          <a:spcPct val="90000"/>
                        </a:lnSpc>
                        <a:defRPr sz="1800"/>
                      </a:pPr>
                      <a:r>
                        <a:rPr sz="600" dirty="0" err="1">
                          <a:solidFill>
                            <a:srgbClr val="484848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Bold"/>
                          <a:sym typeface="KoPubWorld돋움체_Pro Bold"/>
                        </a:rPr>
                        <a:t>전</a:t>
                      </a:r>
                      <a:r>
                        <a:rPr sz="600" dirty="0">
                          <a:solidFill>
                            <a:srgbClr val="484848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Bold"/>
                          <a:sym typeface="KoPubWorld돋움체_Pro Bold"/>
                        </a:rPr>
                        <a:t>
</a:t>
                      </a:r>
                      <a:r>
                        <a:rPr sz="600" dirty="0" err="1">
                          <a:solidFill>
                            <a:srgbClr val="484848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Bold"/>
                          <a:sym typeface="KoPubWorld돋움체_Pro Bold"/>
                        </a:rPr>
                        <a:t>방</a:t>
                      </a:r>
                      <a:r>
                        <a:rPr sz="600" dirty="0">
                          <a:solidFill>
                            <a:srgbClr val="484848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Bold"/>
                          <a:sym typeface="KoPubWorld돋움체_Pro Bold"/>
                        </a:rPr>
                        <a:t>
</a:t>
                      </a:r>
                      <a:r>
                        <a:rPr sz="600" dirty="0" err="1">
                          <a:solidFill>
                            <a:srgbClr val="484848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Bold"/>
                          <a:sym typeface="KoPubWorld돋움체_Pro Bold"/>
                        </a:rPr>
                        <a:t>영</a:t>
                      </a:r>
                      <a:r>
                        <a:rPr sz="600" dirty="0">
                          <a:solidFill>
                            <a:srgbClr val="484848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Bold"/>
                          <a:sym typeface="KoPubWorld돋움체_Pro Bold"/>
                        </a:rPr>
                        <a:t>
</a:t>
                      </a:r>
                      <a:r>
                        <a:rPr sz="600" dirty="0" err="1">
                          <a:solidFill>
                            <a:srgbClr val="484848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Bold"/>
                          <a:sym typeface="KoPubWorld돋움체_Pro Bold"/>
                        </a:rPr>
                        <a:t>역</a:t>
                      </a:r>
                      <a:endParaRPr sz="600" dirty="0">
                        <a:solidFill>
                          <a:srgbClr val="484848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KoPubWorld돋움체_Pro Bold"/>
                        <a:sym typeface="KoPubWorld돋움체_Pro Bold"/>
                      </a:endParaRP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noFill/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L="12700" algn="l" defTabSz="153656">
                        <a:lnSpc>
                          <a:spcPct val="80000"/>
                        </a:lnSpc>
                        <a:defRPr sz="800">
                          <a:solidFill>
                            <a:srgbClr val="484848"/>
                          </a:solidFill>
                          <a:latin typeface="KoPubWorld돋움체_Pro Bold"/>
                          <a:ea typeface="KoPubWorld돋움체_Pro Bold"/>
                          <a:cs typeface="KoPubWorld돋움체_Pro Bold"/>
                          <a:sym typeface="KoPubWorld돋움체_Pro Bold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0">
                      <a:noFill/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70204">
                <a:tc>
                  <a:txBody>
                    <a:bodyPr/>
                    <a:lstStyle/>
                    <a:p>
                      <a:pPr marL="12700" algn="l" defTabSz="153656">
                        <a:lnSpc>
                          <a:spcPct val="90000"/>
                        </a:lnSpc>
                        <a:defRPr sz="1800"/>
                      </a:pPr>
                      <a:r>
                        <a:rPr sz="600" dirty="0" err="1">
                          <a:solidFill>
                            <a:srgbClr val="484848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Bold"/>
                          <a:sym typeface="KoPubWorld돋움체_Pro Bold"/>
                        </a:rPr>
                        <a:t>후</a:t>
                      </a:r>
                      <a:r>
                        <a:rPr sz="600" dirty="0">
                          <a:solidFill>
                            <a:srgbClr val="484848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Bold"/>
                          <a:sym typeface="KoPubWorld돋움체_Pro Bold"/>
                        </a:rPr>
                        <a:t>
</a:t>
                      </a:r>
                      <a:r>
                        <a:rPr sz="600" dirty="0" err="1">
                          <a:solidFill>
                            <a:srgbClr val="484848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Bold"/>
                          <a:sym typeface="KoPubWorld돋움체_Pro Bold"/>
                        </a:rPr>
                        <a:t>방</a:t>
                      </a:r>
                      <a:r>
                        <a:rPr sz="600" dirty="0">
                          <a:solidFill>
                            <a:srgbClr val="484848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Bold"/>
                          <a:sym typeface="KoPubWorld돋움체_Pro Bold"/>
                        </a:rPr>
                        <a:t>
</a:t>
                      </a:r>
                      <a:r>
                        <a:rPr sz="600" dirty="0" err="1">
                          <a:solidFill>
                            <a:srgbClr val="484848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Bold"/>
                          <a:sym typeface="KoPubWorld돋움체_Pro Bold"/>
                        </a:rPr>
                        <a:t>영</a:t>
                      </a:r>
                      <a:r>
                        <a:rPr sz="600" dirty="0">
                          <a:solidFill>
                            <a:srgbClr val="484848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Bold"/>
                          <a:sym typeface="KoPubWorld돋움체_Pro Bold"/>
                        </a:rPr>
                        <a:t>
</a:t>
                      </a:r>
                      <a:r>
                        <a:rPr sz="600" dirty="0" err="1">
                          <a:solidFill>
                            <a:srgbClr val="484848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Bold"/>
                          <a:sym typeface="KoPubWorld돋움체_Pro Bold"/>
                        </a:rPr>
                        <a:t>역</a:t>
                      </a:r>
                      <a:endParaRPr sz="600" dirty="0">
                        <a:solidFill>
                          <a:srgbClr val="484848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KoPubWorld돋움체_Pro Bold"/>
                        <a:sym typeface="KoPubWorld돋움체_Pro Bold"/>
                      </a:endParaRP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noFill/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L="12700" algn="l" defTabSz="153656">
                        <a:lnSpc>
                          <a:spcPct val="80000"/>
                        </a:lnSpc>
                        <a:defRPr sz="800">
                          <a:solidFill>
                            <a:srgbClr val="484848"/>
                          </a:solidFill>
                          <a:latin typeface="KoPubWorld돋움체_Pro Bold"/>
                          <a:ea typeface="KoPubWorld돋움체_Pro Bold"/>
                          <a:cs typeface="KoPubWorld돋움체_Pro Bold"/>
                          <a:sym typeface="KoPubWorld돋움체_Pro Bold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0">
                      <a:noFill/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465359">
                <a:tc>
                  <a:txBody>
                    <a:bodyPr/>
                    <a:lstStyle/>
                    <a:p>
                      <a:pPr marL="12700" algn="l" defTabSz="153656">
                        <a:lnSpc>
                          <a:spcPct val="90000"/>
                        </a:lnSpc>
                        <a:defRPr sz="1800"/>
                      </a:pPr>
                      <a:r>
                        <a:rPr sz="600" dirty="0" err="1">
                          <a:solidFill>
                            <a:srgbClr val="484848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Bold"/>
                          <a:sym typeface="KoPubWorld돋움체_Pro Bold"/>
                        </a:rPr>
                        <a:t>지</a:t>
                      </a:r>
                      <a:r>
                        <a:rPr sz="600" dirty="0">
                          <a:solidFill>
                            <a:srgbClr val="484848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Bold"/>
                          <a:sym typeface="KoPubWorld돋움체_Pro Bold"/>
                        </a:rPr>
                        <a:t>
</a:t>
                      </a:r>
                      <a:r>
                        <a:rPr sz="600" dirty="0" err="1">
                          <a:solidFill>
                            <a:srgbClr val="484848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Bold"/>
                          <a:sym typeface="KoPubWorld돋움체_Pro Bold"/>
                        </a:rPr>
                        <a:t>원</a:t>
                      </a:r>
                      <a:r>
                        <a:rPr sz="600" dirty="0">
                          <a:solidFill>
                            <a:srgbClr val="484848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Bold"/>
                          <a:sym typeface="KoPubWorld돋움체_Pro Bold"/>
                        </a:rPr>
                        <a:t>
</a:t>
                      </a:r>
                      <a:r>
                        <a:rPr sz="600" dirty="0" err="1">
                          <a:solidFill>
                            <a:srgbClr val="484848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Bold"/>
                          <a:sym typeface="KoPubWorld돋움체_Pro Bold"/>
                        </a:rPr>
                        <a:t>과</a:t>
                      </a:r>
                      <a:r>
                        <a:rPr sz="600" dirty="0">
                          <a:solidFill>
                            <a:srgbClr val="484848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Bold"/>
                          <a:sym typeface="KoPubWorld돋움체_Pro Bold"/>
                        </a:rPr>
                        <a:t>
</a:t>
                      </a:r>
                      <a:r>
                        <a:rPr sz="600" dirty="0" err="1">
                          <a:solidFill>
                            <a:srgbClr val="484848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Bold"/>
                          <a:sym typeface="KoPubWorld돋움체_Pro Bold"/>
                        </a:rPr>
                        <a:t>정</a:t>
                      </a:r>
                      <a:endParaRPr sz="600" dirty="0">
                        <a:solidFill>
                          <a:srgbClr val="484848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KoPubWorld돋움체_Pro Bold"/>
                        <a:sym typeface="KoPubWorld돋움체_Pro Bold"/>
                      </a:endParaRP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noFill/>
                      <a:miter lim="400000"/>
                    </a:lnR>
                    <a:lnT w="0">
                      <a:miter lim="400000"/>
                    </a:lnT>
                    <a:lnB w="12700">
                      <a:solidFill>
                        <a:srgbClr val="888889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L="12700" algn="l" defTabSz="153656">
                        <a:lnSpc>
                          <a:spcPct val="80000"/>
                        </a:lnSpc>
                        <a:defRPr sz="800">
                          <a:solidFill>
                            <a:srgbClr val="484848"/>
                          </a:solidFill>
                          <a:latin typeface="KoPubWorld돋움체_Pro Bold"/>
                          <a:ea typeface="KoPubWorld돋움체_Pro Bold"/>
                          <a:cs typeface="KoPubWorld돋움체_Pro Bold"/>
                          <a:sym typeface="KoPubWorld돋움체_Pro Bold"/>
                        </a:defRPr>
                      </a:pPr>
                      <a:endParaRPr dirty="0"/>
                    </a:p>
                  </a:txBody>
                  <a:tcPr marL="50800" marR="50800" marT="50800" marB="50800" horzOverflow="overflow">
                    <a:lnL w="0">
                      <a:noFill/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12700">
                      <a:solidFill>
                        <a:srgbClr val="888889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55" name="선"/>
          <p:cNvSpPr/>
          <p:nvPr/>
        </p:nvSpPr>
        <p:spPr>
          <a:xfrm>
            <a:off x="414700" y="1555742"/>
            <a:ext cx="4859898" cy="1"/>
          </a:xfrm>
          <a:prstGeom prst="line">
            <a:avLst/>
          </a:prstGeom>
          <a:ln>
            <a:solidFill>
              <a:srgbClr val="888889"/>
            </a:solidFill>
            <a:prstDash val="sysDot"/>
            <a:miter lim="400000"/>
          </a:ln>
        </p:spPr>
        <p:txBody>
          <a:bodyPr lIns="11257" tIns="11257" rIns="11257" bIns="11257" anchor="ctr"/>
          <a:lstStyle/>
          <a:p>
            <a:endParaRPr/>
          </a:p>
        </p:txBody>
      </p:sp>
      <p:sp>
        <p:nvSpPr>
          <p:cNvPr id="356" name="선"/>
          <p:cNvSpPr/>
          <p:nvPr/>
        </p:nvSpPr>
        <p:spPr>
          <a:xfrm>
            <a:off x="414700" y="2027974"/>
            <a:ext cx="4852110" cy="1"/>
          </a:xfrm>
          <a:prstGeom prst="line">
            <a:avLst/>
          </a:prstGeom>
          <a:ln>
            <a:solidFill>
              <a:srgbClr val="888889"/>
            </a:solidFill>
            <a:prstDash val="sysDot"/>
            <a:miter lim="400000"/>
          </a:ln>
        </p:spPr>
        <p:txBody>
          <a:bodyPr lIns="11257" tIns="11257" rIns="11257" bIns="11257" anchor="ctr"/>
          <a:lstStyle/>
          <a:p>
            <a:endParaRPr/>
          </a:p>
        </p:txBody>
      </p:sp>
      <p:sp>
        <p:nvSpPr>
          <p:cNvPr id="357" name="선"/>
          <p:cNvSpPr/>
          <p:nvPr/>
        </p:nvSpPr>
        <p:spPr>
          <a:xfrm>
            <a:off x="414700" y="2490679"/>
            <a:ext cx="4848301" cy="1"/>
          </a:xfrm>
          <a:prstGeom prst="line">
            <a:avLst/>
          </a:prstGeom>
          <a:ln>
            <a:solidFill>
              <a:srgbClr val="888889"/>
            </a:solidFill>
            <a:prstDash val="sysDot"/>
            <a:miter lim="400000"/>
          </a:ln>
        </p:spPr>
        <p:txBody>
          <a:bodyPr lIns="11257" tIns="11257" rIns="11257" bIns="11257" anchor="ctr"/>
          <a:lstStyle/>
          <a:p>
            <a:endParaRPr/>
          </a:p>
        </p:txBody>
      </p:sp>
      <p:sp>
        <p:nvSpPr>
          <p:cNvPr id="358" name="직사각형"/>
          <p:cNvSpPr/>
          <p:nvPr/>
        </p:nvSpPr>
        <p:spPr>
          <a:xfrm>
            <a:off x="177361" y="529806"/>
            <a:ext cx="5106278" cy="2424268"/>
          </a:xfrm>
          <a:prstGeom prst="rect">
            <a:avLst/>
          </a:prstGeom>
          <a:ln w="19050">
            <a:solidFill>
              <a:srgbClr val="8B2622"/>
            </a:solidFill>
            <a:miter lim="400000"/>
          </a:ln>
        </p:spPr>
        <p:txBody>
          <a:bodyPr lIns="71437" tIns="71437" rIns="71437" bIns="71437" anchor="ctr"/>
          <a:lstStyle/>
          <a:p>
            <a:pPr defTabSz="821531">
              <a:defRPr sz="30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359" name="서비스 청사진"/>
          <p:cNvSpPr txBox="1"/>
          <p:nvPr/>
        </p:nvSpPr>
        <p:spPr>
          <a:xfrm>
            <a:off x="157888" y="213853"/>
            <a:ext cx="1112199" cy="238177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11257" tIns="11257" rIns="11257" bIns="11257">
            <a:spAutoFit/>
          </a:bodyPr>
          <a:lstStyle>
            <a:lvl1pPr algn="l" defTabSz="2438338">
              <a:defRPr sz="1400" b="1" spc="-56">
                <a:solidFill>
                  <a:srgbClr val="8B2622"/>
                </a:solidFill>
              </a:defRPr>
            </a:lvl1pPr>
          </a:lstStyle>
          <a:p>
            <a:r>
              <a:rPr dirty="0" err="1">
                <a:latin typeface="맑은 고딕" panose="020B0503020000020004" pitchFamily="50" charset="-127"/>
                <a:ea typeface="맑은 고딕" panose="020B0503020000020004" pitchFamily="50" charset="-127"/>
                <a:cs typeface="KoPubWorldDotum_Pro Bold" pitchFamily="2" charset="-127"/>
              </a:rPr>
              <a:t>서비스</a:t>
            </a:r>
            <a:r>
              <a:rPr dirty="0">
                <a:latin typeface="맑은 고딕" panose="020B0503020000020004" pitchFamily="50" charset="-127"/>
                <a:ea typeface="맑은 고딕" panose="020B0503020000020004" pitchFamily="50" charset="-127"/>
                <a:cs typeface="KoPubWorldDotum_Pro Bold" pitchFamily="2" charset="-127"/>
              </a:rPr>
              <a:t> </a:t>
            </a:r>
            <a:r>
              <a:rPr dirty="0" err="1">
                <a:latin typeface="맑은 고딕" panose="020B0503020000020004" pitchFamily="50" charset="-127"/>
                <a:ea typeface="맑은 고딕" panose="020B0503020000020004" pitchFamily="50" charset="-127"/>
                <a:cs typeface="KoPubWorldDotum_Pro Bold" pitchFamily="2" charset="-127"/>
              </a:rPr>
              <a:t>청사진</a:t>
            </a:r>
            <a:endParaRPr dirty="0">
              <a:latin typeface="맑은 고딕" panose="020B0503020000020004" pitchFamily="50" charset="-127"/>
              <a:ea typeface="맑은 고딕" panose="020B0503020000020004" pitchFamily="50" charset="-127"/>
              <a:cs typeface="KoPubWorldDotum_Pro Bold" pitchFamily="2" charset="-127"/>
            </a:endParaRPr>
          </a:p>
        </p:txBody>
      </p:sp>
      <p:sp>
        <p:nvSpPr>
          <p:cNvPr id="360" name="상호작용선"/>
          <p:cNvSpPr txBox="1"/>
          <p:nvPr/>
        </p:nvSpPr>
        <p:spPr>
          <a:xfrm>
            <a:off x="388198" y="1455785"/>
            <a:ext cx="292038" cy="84289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11257" tIns="11257" rIns="11257" bIns="11257" anchor="ctr">
            <a:spAutoFit/>
          </a:bodyPr>
          <a:lstStyle>
            <a:lvl1pPr marL="12700" algn="l" defTabSz="153656">
              <a:defRPr>
                <a:solidFill>
                  <a:srgbClr val="888889"/>
                </a:solidFill>
                <a:latin typeface="KoPubWorld돋움체_Pro Bold"/>
                <a:ea typeface="KoPubWorld돋움체_Pro Bold"/>
                <a:cs typeface="KoPubWorld돋움체_Pro Bold"/>
                <a:sym typeface="KoPubWorld돋움체_Pro Bold"/>
              </a:defRPr>
            </a:lvl1pPr>
          </a:lstStyle>
          <a:p>
            <a:pPr>
              <a:defRPr sz="500">
                <a:solidFill>
                  <a:srgbClr val="484848"/>
                </a:solidFill>
              </a:defRPr>
            </a:pPr>
            <a:r>
              <a:rPr sz="400" dirty="0" err="1">
                <a:solidFill>
                  <a:srgbClr val="888889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상호작용선</a:t>
            </a:r>
            <a:endParaRPr sz="400" dirty="0">
              <a:solidFill>
                <a:srgbClr val="888889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61" name="직사각형"/>
          <p:cNvSpPr/>
          <p:nvPr/>
        </p:nvSpPr>
        <p:spPr>
          <a:xfrm>
            <a:off x="939192" y="591122"/>
            <a:ext cx="579260" cy="382702"/>
          </a:xfrm>
          <a:prstGeom prst="rect">
            <a:avLst/>
          </a:prstGeom>
          <a:ln>
            <a:solidFill>
              <a:srgbClr val="888889"/>
            </a:solidFill>
            <a:miter lim="400000"/>
          </a:ln>
        </p:spPr>
        <p:txBody>
          <a:bodyPr lIns="11257" tIns="11257" rIns="11257" bIns="11257" anchor="ctr"/>
          <a:lstStyle/>
          <a:p>
            <a:pPr defTabSz="191087">
              <a:defRPr sz="6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362" name="직사각형"/>
          <p:cNvSpPr/>
          <p:nvPr/>
        </p:nvSpPr>
        <p:spPr>
          <a:xfrm>
            <a:off x="1556704" y="591122"/>
            <a:ext cx="579260" cy="382702"/>
          </a:xfrm>
          <a:prstGeom prst="rect">
            <a:avLst/>
          </a:prstGeom>
          <a:ln>
            <a:solidFill>
              <a:srgbClr val="888889"/>
            </a:solidFill>
            <a:miter lim="400000"/>
          </a:ln>
        </p:spPr>
        <p:txBody>
          <a:bodyPr lIns="11257" tIns="11257" rIns="11257" bIns="11257" anchor="ctr"/>
          <a:lstStyle/>
          <a:p>
            <a:pPr defTabSz="191087">
              <a:defRPr sz="6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363" name="직사각형"/>
          <p:cNvSpPr/>
          <p:nvPr/>
        </p:nvSpPr>
        <p:spPr>
          <a:xfrm>
            <a:off x="2174216" y="591122"/>
            <a:ext cx="579260" cy="382702"/>
          </a:xfrm>
          <a:prstGeom prst="rect">
            <a:avLst/>
          </a:prstGeom>
          <a:ln>
            <a:solidFill>
              <a:srgbClr val="888889"/>
            </a:solidFill>
            <a:miter lim="400000"/>
          </a:ln>
        </p:spPr>
        <p:txBody>
          <a:bodyPr lIns="11257" tIns="11257" rIns="11257" bIns="11257" anchor="ctr"/>
          <a:lstStyle/>
          <a:p>
            <a:pPr defTabSz="191087">
              <a:defRPr sz="6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364" name="직사각형"/>
          <p:cNvSpPr/>
          <p:nvPr/>
        </p:nvSpPr>
        <p:spPr>
          <a:xfrm>
            <a:off x="2791728" y="591122"/>
            <a:ext cx="579260" cy="382702"/>
          </a:xfrm>
          <a:prstGeom prst="rect">
            <a:avLst/>
          </a:prstGeom>
          <a:ln>
            <a:solidFill>
              <a:srgbClr val="888889"/>
            </a:solidFill>
            <a:miter lim="400000"/>
          </a:ln>
        </p:spPr>
        <p:txBody>
          <a:bodyPr lIns="11257" tIns="11257" rIns="11257" bIns="11257" anchor="ctr"/>
          <a:lstStyle/>
          <a:p>
            <a:pPr defTabSz="191087">
              <a:defRPr sz="6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365" name="직사각형"/>
          <p:cNvSpPr/>
          <p:nvPr/>
        </p:nvSpPr>
        <p:spPr>
          <a:xfrm>
            <a:off x="3409240" y="591122"/>
            <a:ext cx="579260" cy="382702"/>
          </a:xfrm>
          <a:prstGeom prst="rect">
            <a:avLst/>
          </a:prstGeom>
          <a:ln>
            <a:solidFill>
              <a:srgbClr val="888889"/>
            </a:solidFill>
            <a:miter lim="400000"/>
          </a:ln>
        </p:spPr>
        <p:txBody>
          <a:bodyPr lIns="11257" tIns="11257" rIns="11257" bIns="11257" anchor="ctr"/>
          <a:lstStyle/>
          <a:p>
            <a:pPr defTabSz="191087">
              <a:defRPr sz="6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366" name="직사각형"/>
          <p:cNvSpPr/>
          <p:nvPr/>
        </p:nvSpPr>
        <p:spPr>
          <a:xfrm>
            <a:off x="4026752" y="591122"/>
            <a:ext cx="579260" cy="382702"/>
          </a:xfrm>
          <a:prstGeom prst="rect">
            <a:avLst/>
          </a:prstGeom>
          <a:ln>
            <a:solidFill>
              <a:srgbClr val="888889"/>
            </a:solidFill>
            <a:miter lim="400000"/>
          </a:ln>
        </p:spPr>
        <p:txBody>
          <a:bodyPr lIns="11257" tIns="11257" rIns="11257" bIns="11257" anchor="ctr"/>
          <a:lstStyle/>
          <a:p>
            <a:pPr defTabSz="191087">
              <a:defRPr sz="6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367" name="직사각형"/>
          <p:cNvSpPr/>
          <p:nvPr/>
        </p:nvSpPr>
        <p:spPr>
          <a:xfrm>
            <a:off x="4644264" y="591122"/>
            <a:ext cx="579260" cy="382702"/>
          </a:xfrm>
          <a:prstGeom prst="rect">
            <a:avLst/>
          </a:prstGeom>
          <a:ln>
            <a:solidFill>
              <a:srgbClr val="888889"/>
            </a:solidFill>
            <a:miter lim="400000"/>
          </a:ln>
        </p:spPr>
        <p:txBody>
          <a:bodyPr lIns="11257" tIns="11257" rIns="11257" bIns="11257" anchor="ctr"/>
          <a:lstStyle/>
          <a:p>
            <a:pPr defTabSz="191087">
              <a:defRPr sz="6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368" name="가시선"/>
          <p:cNvSpPr txBox="1"/>
          <p:nvPr/>
        </p:nvSpPr>
        <p:spPr>
          <a:xfrm>
            <a:off x="388198" y="1920301"/>
            <a:ext cx="189446" cy="84289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11257" tIns="11257" rIns="11257" bIns="11257" anchor="ctr">
            <a:spAutoFit/>
          </a:bodyPr>
          <a:lstStyle>
            <a:lvl1pPr marL="12700" algn="l" defTabSz="153656">
              <a:defRPr>
                <a:solidFill>
                  <a:srgbClr val="888889"/>
                </a:solidFill>
                <a:latin typeface="KoPubWorld돋움체_Pro Bold"/>
                <a:ea typeface="KoPubWorld돋움체_Pro Bold"/>
                <a:cs typeface="KoPubWorld돋움체_Pro Bold"/>
                <a:sym typeface="KoPubWorld돋움체_Pro Bold"/>
              </a:defRPr>
            </a:lvl1pPr>
          </a:lstStyle>
          <a:p>
            <a:pPr>
              <a:defRPr sz="500">
                <a:solidFill>
                  <a:srgbClr val="484848"/>
                </a:solidFill>
              </a:defRPr>
            </a:pPr>
            <a:r>
              <a:rPr sz="400" dirty="0" err="1">
                <a:solidFill>
                  <a:srgbClr val="888889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가시선</a:t>
            </a:r>
            <a:endParaRPr sz="400" dirty="0">
              <a:solidFill>
                <a:srgbClr val="888889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69" name="내부 상호작용"/>
          <p:cNvSpPr txBox="1"/>
          <p:nvPr/>
        </p:nvSpPr>
        <p:spPr>
          <a:xfrm>
            <a:off x="388198" y="2393795"/>
            <a:ext cx="360968" cy="84289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11257" tIns="11257" rIns="11257" bIns="11257" anchor="ctr">
            <a:spAutoFit/>
          </a:bodyPr>
          <a:lstStyle>
            <a:lvl1pPr marL="12700" algn="l" defTabSz="153656">
              <a:defRPr>
                <a:solidFill>
                  <a:srgbClr val="888889"/>
                </a:solidFill>
                <a:latin typeface="KoPubWorld돋움체_Pro Bold"/>
                <a:ea typeface="KoPubWorld돋움체_Pro Bold"/>
                <a:cs typeface="KoPubWorld돋움체_Pro Bold"/>
                <a:sym typeface="KoPubWorld돋움체_Pro Bold"/>
              </a:defRPr>
            </a:lvl1pPr>
          </a:lstStyle>
          <a:p>
            <a:pPr>
              <a:defRPr sz="500">
                <a:solidFill>
                  <a:srgbClr val="484848"/>
                </a:solidFill>
              </a:defRPr>
            </a:pPr>
            <a:r>
              <a:rPr sz="400" dirty="0" err="1">
                <a:solidFill>
                  <a:srgbClr val="888889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내부</a:t>
            </a:r>
            <a:r>
              <a:rPr sz="400" dirty="0">
                <a:solidFill>
                  <a:srgbClr val="888889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sz="400" dirty="0" err="1">
                <a:solidFill>
                  <a:srgbClr val="888889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상호작용</a:t>
            </a:r>
            <a:endParaRPr sz="400" dirty="0">
              <a:solidFill>
                <a:srgbClr val="888889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9" name="1단계 발견하기">
            <a:extLst>
              <a:ext uri="{FF2B5EF4-FFF2-40B4-BE49-F238E27FC236}">
                <a16:creationId xmlns:a16="http://schemas.microsoft.com/office/drawing/2014/main" xmlns="" id="{617DE747-0CBF-924A-8AC6-76257D90B9CA}"/>
              </a:ext>
            </a:extLst>
          </p:cNvPr>
          <p:cNvSpPr txBox="1"/>
          <p:nvPr/>
        </p:nvSpPr>
        <p:spPr>
          <a:xfrm>
            <a:off x="4316416" y="264653"/>
            <a:ext cx="973636" cy="196628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11257" tIns="11257" rIns="11257" bIns="11257">
            <a:spAutoFit/>
          </a:bodyPr>
          <a:lstStyle>
            <a:lvl1pPr algn="r" defTabSz="2438338">
              <a:defRPr sz="1130" spc="-45">
                <a:solidFill>
                  <a:srgbClr val="929292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</a:lstStyle>
          <a:p>
            <a:r>
              <a:rPr lang="en-US" altLang="ko-KR" dirty="0">
                <a:latin typeface="맑은 고딕" panose="020B0503020000020004" pitchFamily="50" charset="-127"/>
                <a:ea typeface="맑은 고딕" panose="020B0503020000020004" pitchFamily="50" charset="-127"/>
                <a:cs typeface="KoPubWorldDotum_Pro Medium" pitchFamily="2" charset="-127"/>
              </a:rPr>
              <a:t>4</a:t>
            </a:r>
            <a:r>
              <a:rPr dirty="0">
                <a:latin typeface="맑은 고딕" panose="020B0503020000020004" pitchFamily="50" charset="-127"/>
                <a:ea typeface="맑은 고딕" panose="020B0503020000020004" pitchFamily="50" charset="-127"/>
                <a:cs typeface="KoPubWorldDotum_Pro Medium" pitchFamily="2" charset="-127"/>
              </a:rPr>
              <a:t>단계 </a:t>
            </a:r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  <a:cs typeface="KoPubWorldDotum_Pro Medium" pitchFamily="2" charset="-127"/>
              </a:rPr>
              <a:t>전달</a:t>
            </a:r>
            <a:r>
              <a:rPr dirty="0" err="1">
                <a:latin typeface="맑은 고딕" panose="020B0503020000020004" pitchFamily="50" charset="-127"/>
                <a:ea typeface="맑은 고딕" panose="020B0503020000020004" pitchFamily="50" charset="-127"/>
                <a:cs typeface="KoPubWorldDotum_Pro Medium" pitchFamily="2" charset="-127"/>
              </a:rPr>
              <a:t>하기</a:t>
            </a:r>
            <a:endParaRPr dirty="0">
              <a:latin typeface="맑은 고딕" panose="020B0503020000020004" pitchFamily="50" charset="-127"/>
              <a:ea typeface="맑은 고딕" panose="020B0503020000020004" pitchFamily="50" charset="-127"/>
              <a:cs typeface="KoPubWorldDotum_Pro Medium" pitchFamily="2" charset="-127"/>
            </a:endParaRP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디자인 컨설팅 프로세스"/>
          <p:cNvSpPr txBox="1"/>
          <p:nvPr/>
        </p:nvSpPr>
        <p:spPr>
          <a:xfrm>
            <a:off x="90461" y="273844"/>
            <a:ext cx="1878741" cy="238420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11377" tIns="11377" rIns="11377" bIns="11377" anchor="ctr">
            <a:spAutoFit/>
          </a:bodyPr>
          <a:lstStyle>
            <a:lvl1pPr>
              <a:defRPr sz="1400" b="1" spc="-42">
                <a:solidFill>
                  <a:srgbClr val="8B2622"/>
                </a:solidFill>
              </a:defRPr>
            </a:lvl1pPr>
          </a:lstStyle>
          <a:p>
            <a:r>
              <a:rPr dirty="0" err="1">
                <a:latin typeface="맑은 고딕" panose="020B0503020000020004" pitchFamily="50" charset="-127"/>
                <a:ea typeface="맑은 고딕" panose="020B0503020000020004" pitchFamily="50" charset="-127"/>
                <a:cs typeface="KoPubWorldDotum_Pro Bold" pitchFamily="2" charset="-127"/>
              </a:rPr>
              <a:t>디자인</a:t>
            </a:r>
            <a:r>
              <a:rPr dirty="0">
                <a:latin typeface="맑은 고딕" panose="020B0503020000020004" pitchFamily="50" charset="-127"/>
                <a:ea typeface="맑은 고딕" panose="020B0503020000020004" pitchFamily="50" charset="-127"/>
                <a:cs typeface="KoPubWorldDotum_Pro Bold" pitchFamily="2" charset="-127"/>
              </a:rPr>
              <a:t> </a:t>
            </a:r>
            <a:r>
              <a:rPr dirty="0" err="1">
                <a:latin typeface="맑은 고딕" panose="020B0503020000020004" pitchFamily="50" charset="-127"/>
                <a:ea typeface="맑은 고딕" panose="020B0503020000020004" pitchFamily="50" charset="-127"/>
                <a:cs typeface="KoPubWorldDotum_Pro Bold" pitchFamily="2" charset="-127"/>
              </a:rPr>
              <a:t>컨설팅</a:t>
            </a:r>
            <a:r>
              <a:rPr dirty="0">
                <a:latin typeface="맑은 고딕" panose="020B0503020000020004" pitchFamily="50" charset="-127"/>
                <a:ea typeface="맑은 고딕" panose="020B0503020000020004" pitchFamily="50" charset="-127"/>
                <a:cs typeface="KoPubWorldDotum_Pro Bold" pitchFamily="2" charset="-127"/>
              </a:rPr>
              <a:t> </a:t>
            </a:r>
            <a:r>
              <a:rPr dirty="0" err="1">
                <a:latin typeface="맑은 고딕" panose="020B0503020000020004" pitchFamily="50" charset="-127"/>
                <a:ea typeface="맑은 고딕" panose="020B0503020000020004" pitchFamily="50" charset="-127"/>
                <a:cs typeface="KoPubWorldDotum_Pro Bold" pitchFamily="2" charset="-127"/>
              </a:rPr>
              <a:t>프로세스</a:t>
            </a:r>
            <a:endParaRPr dirty="0">
              <a:latin typeface="맑은 고딕" panose="020B0503020000020004" pitchFamily="50" charset="-127"/>
              <a:ea typeface="맑은 고딕" panose="020B0503020000020004" pitchFamily="50" charset="-127"/>
              <a:cs typeface="KoPubWorldDotum_Pro Bold" pitchFamily="2" charset="-127"/>
            </a:endParaRPr>
          </a:p>
        </p:txBody>
      </p:sp>
      <p:grpSp>
        <p:nvGrpSpPr>
          <p:cNvPr id="3" name="그룹 2">
            <a:extLst>
              <a:ext uri="{FF2B5EF4-FFF2-40B4-BE49-F238E27FC236}">
                <a16:creationId xmlns:a16="http://schemas.microsoft.com/office/drawing/2014/main" xmlns="" id="{31D7B376-9FB4-164E-84C9-1A3DC21CD669}"/>
              </a:ext>
            </a:extLst>
          </p:cNvPr>
          <p:cNvGrpSpPr/>
          <p:nvPr/>
        </p:nvGrpSpPr>
        <p:grpSpPr>
          <a:xfrm>
            <a:off x="225697" y="554622"/>
            <a:ext cx="5003246" cy="2386541"/>
            <a:chOff x="197777" y="554622"/>
            <a:chExt cx="4997715" cy="2386541"/>
          </a:xfrm>
        </p:grpSpPr>
        <p:graphicFrame>
          <p:nvGraphicFramePr>
            <p:cNvPr id="168" name="표"/>
            <p:cNvGraphicFramePr/>
            <p:nvPr>
              <p:extLst>
                <p:ext uri="{D42A27DB-BD31-4B8C-83A1-F6EECF244321}">
                  <p14:modId xmlns:p14="http://schemas.microsoft.com/office/powerpoint/2010/main" val="3953757323"/>
                </p:ext>
              </p:extLst>
            </p:nvPr>
          </p:nvGraphicFramePr>
          <p:xfrm>
            <a:off x="197777" y="563463"/>
            <a:ext cx="4997715" cy="2377700"/>
          </p:xfrm>
          <a:graphic>
            <a:graphicData uri="http://schemas.openxmlformats.org/drawingml/2006/table">
              <a:tbl>
                <a:tblPr>
                  <a:tableStyleId>{4C3C2611-4C71-4FC5-86AE-919BDF0F9419}</a:tableStyleId>
                </a:tblPr>
                <a:tblGrid>
                  <a:gridCol w="350988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1143554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  <a:gridCol w="1169568">
                    <a:extLst>
                      <a:ext uri="{9D8B030D-6E8A-4147-A177-3AD203B41FA5}">
                        <a16:colId xmlns:a16="http://schemas.microsoft.com/office/drawing/2014/main" xmlns="" val="20002"/>
                      </a:ext>
                    </a:extLst>
                  </a:gridCol>
                  <a:gridCol w="1169568">
                    <a:extLst>
                      <a:ext uri="{9D8B030D-6E8A-4147-A177-3AD203B41FA5}">
                        <a16:colId xmlns:a16="http://schemas.microsoft.com/office/drawing/2014/main" xmlns="" val="20003"/>
                      </a:ext>
                    </a:extLst>
                  </a:gridCol>
                  <a:gridCol w="1169568">
                    <a:extLst>
                      <a:ext uri="{9D8B030D-6E8A-4147-A177-3AD203B41FA5}">
                        <a16:colId xmlns:a16="http://schemas.microsoft.com/office/drawing/2014/main" xmlns="" val="20004"/>
                      </a:ext>
                    </a:extLst>
                  </a:gridCol>
                </a:tblGrid>
                <a:tr h="146300">
                  <a:tc rowSpan="3"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800" b="1" i="0" dirty="0" err="1">
                            <a:solidFill>
                              <a:srgbClr val="8B2622"/>
                            </a:solidFill>
                            <a:latin typeface="맑은 고딕" panose="020B0503020000020004" pitchFamily="50" charset="-127"/>
                            <a:ea typeface="맑은 고딕" panose="020B0503020000020004" pitchFamily="50" charset="-127"/>
                            <a:cs typeface="KoPubWorldDotum_Pro Bold" pitchFamily="2" charset="-127"/>
                          </a:rPr>
                          <a:t>단계</a:t>
                        </a:r>
                        <a:endParaRPr sz="800" b="1" i="0" dirty="0">
                          <a:solidFill>
                            <a:srgbClr val="8B2622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Dotum_Pro Bold" pitchFamily="2" charset="-127"/>
                        </a:endParaRPr>
                      </a:p>
                    </a:txBody>
                    <a:tcPr marL="50800" marR="50800" marT="50800" marB="50800" anchor="ctr" horzOverflow="overflow">
                      <a:lnL w="3175">
                        <a:miter lim="400000"/>
                      </a:lnL>
                      <a:lnR w="15240">
                        <a:solidFill>
                          <a:srgbClr val="888889"/>
                        </a:solidFill>
                        <a:miter lim="400000"/>
                      </a:lnR>
                      <a:lnT w="3175">
                        <a:miter lim="400000"/>
                      </a:lnT>
                      <a:lnB w="15240">
                        <a:solidFill>
                          <a:srgbClr val="888889"/>
                        </a:solidFill>
                        <a:miter lim="400000"/>
                      </a:lnB>
                      <a:solidFill>
                        <a:srgbClr val="EBEBEB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600" dirty="0">
                            <a:solidFill>
                              <a:srgbClr val="8B2622"/>
                            </a:solidFill>
                            <a:latin typeface="맑은 고딕" panose="020B0503020000020004" pitchFamily="50" charset="-127"/>
                            <a:ea typeface="맑은 고딕" panose="020B0503020000020004" pitchFamily="50" charset="-127"/>
                            <a:cs typeface="KoPubWorld돋움체_Pro Bold"/>
                            <a:sym typeface="KoPubWorld돋움체_Pro Bold"/>
                          </a:rPr>
                          <a:t>1단계</a:t>
                        </a:r>
                      </a:p>
                    </a:txBody>
                    <a:tcPr marL="50400" marR="50800" marT="18000" marB="18000" anchor="b" horzOverflow="overflow">
                      <a:lnL w="15240">
                        <a:solidFill>
                          <a:srgbClr val="888889"/>
                        </a:solidFill>
                        <a:miter lim="400000"/>
                      </a:lnL>
                      <a:lnR w="8255">
                        <a:solidFill>
                          <a:srgbClr val="888889"/>
                        </a:solidFill>
                        <a:miter lim="400000"/>
                      </a:lnR>
                      <a:lnT w="3175">
                        <a:miter lim="400000"/>
                      </a:lnT>
                      <a:lnB w="3175">
                        <a:miter lim="400000"/>
                      </a:lnB>
                      <a:solidFill>
                        <a:srgbClr val="EBEBEB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600" dirty="0">
                            <a:solidFill>
                              <a:srgbClr val="8B2622"/>
                            </a:solidFill>
                            <a:latin typeface="맑은 고딕" panose="020B0503020000020004" pitchFamily="50" charset="-127"/>
                            <a:ea typeface="맑은 고딕" panose="020B0503020000020004" pitchFamily="50" charset="-127"/>
                            <a:cs typeface="KoPubWorld돋움체_Pro Bold"/>
                            <a:sym typeface="KoPubWorld돋움체_Pro Bold"/>
                          </a:rPr>
                          <a:t>2단계</a:t>
                        </a:r>
                      </a:p>
                    </a:txBody>
                    <a:tcPr marL="50400" marR="50800" marT="18000" marB="18000" anchor="b" horzOverflow="overflow">
                      <a:lnL w="8255">
                        <a:solidFill>
                          <a:srgbClr val="888889"/>
                        </a:solidFill>
                        <a:miter lim="400000"/>
                      </a:lnL>
                      <a:lnR w="8255">
                        <a:solidFill>
                          <a:srgbClr val="888889"/>
                        </a:solidFill>
                        <a:miter lim="400000"/>
                      </a:lnR>
                      <a:lnT w="3175">
                        <a:miter lim="400000"/>
                      </a:lnT>
                      <a:lnB w="3175">
                        <a:miter lim="400000"/>
                      </a:lnB>
                      <a:solidFill>
                        <a:srgbClr val="EBEBEB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600" dirty="0">
                            <a:solidFill>
                              <a:srgbClr val="8B2622"/>
                            </a:solidFill>
                            <a:latin typeface="맑은 고딕" panose="020B0503020000020004" pitchFamily="50" charset="-127"/>
                            <a:ea typeface="맑은 고딕" panose="020B0503020000020004" pitchFamily="50" charset="-127"/>
                            <a:cs typeface="KoPubWorld돋움체_Pro Bold"/>
                            <a:sym typeface="KoPubWorld돋움체_Pro Bold"/>
                          </a:rPr>
                          <a:t>3단계</a:t>
                        </a:r>
                      </a:p>
                    </a:txBody>
                    <a:tcPr marL="50400" marR="50800" marT="18000" marB="18000" anchor="b" horzOverflow="overflow">
                      <a:lnL w="8255">
                        <a:solidFill>
                          <a:srgbClr val="888889"/>
                        </a:solidFill>
                        <a:miter lim="400000"/>
                      </a:lnL>
                      <a:lnR w="8255">
                        <a:solidFill>
                          <a:srgbClr val="888889"/>
                        </a:solidFill>
                        <a:miter lim="400000"/>
                      </a:lnR>
                      <a:lnT w="3175">
                        <a:miter lim="400000"/>
                      </a:lnT>
                      <a:lnB w="3175">
                        <a:miter lim="400000"/>
                      </a:lnB>
                      <a:solidFill>
                        <a:srgbClr val="EBEBEB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600" dirty="0">
                            <a:solidFill>
                              <a:srgbClr val="8B2622"/>
                            </a:solidFill>
                            <a:latin typeface="맑은 고딕" panose="020B0503020000020004" pitchFamily="50" charset="-127"/>
                            <a:ea typeface="맑은 고딕" panose="020B0503020000020004" pitchFamily="50" charset="-127"/>
                            <a:cs typeface="KoPubWorld돋움체_Pro Bold"/>
                            <a:sym typeface="KoPubWorld돋움체_Pro Bold"/>
                          </a:rPr>
                          <a:t>4단계</a:t>
                        </a:r>
                      </a:p>
                    </a:txBody>
                    <a:tcPr marL="50400" marR="50800" marT="18000" marB="18000" anchor="b" horzOverflow="overflow">
                      <a:lnL w="8255">
                        <a:solidFill>
                          <a:srgbClr val="888889"/>
                        </a:solidFill>
                        <a:miter lim="400000"/>
                      </a:lnL>
                      <a:lnR w="3175">
                        <a:miter lim="400000"/>
                      </a:lnR>
                      <a:lnT w="3175">
                        <a:miter lim="400000"/>
                      </a:lnT>
                      <a:lnB w="3175">
                        <a:miter lim="400000"/>
                      </a:lnB>
                      <a:solidFill>
                        <a:srgbClr val="EBEBEB"/>
                      </a:solidFill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60000">
                  <a:tc vMerge="1">
                    <a:txBody>
                      <a:bodyPr/>
                      <a:lstStyle/>
                      <a:p>
                        <a:endParaRPr lang="x-none"/>
                      </a:p>
                    </a:txBody>
                    <a:tcPr/>
                  </a:tc>
                  <a:tc>
                    <a:txBody>
                      <a:bodyPr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6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1800"/>
                        </a:pPr>
                        <a:endParaRPr lang="en-US" altLang="ko-KR" sz="200" b="1" i="0" dirty="0">
                          <a:solidFill>
                            <a:srgbClr val="FFFFFF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Dotum_Pro Bold" pitchFamily="2" charset="-127"/>
                          <a:sym typeface="KoPubWorld돋움체_Pro Bold"/>
                        </a:endParaRPr>
                      </a:p>
                      <a:p>
                        <a:pPr marL="0" marR="0" lvl="0" indent="0" algn="ctr" defTabSz="914400" rtl="0" eaLnBrk="1" fontAlgn="auto" latinLnBrk="0" hangingPunct="1">
                          <a:lnSpc>
                            <a:spcPct val="16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1800"/>
                        </a:pPr>
                        <a:r>
                          <a:rPr lang="ko-KR" altLang="en-US" sz="800" b="1" i="0" dirty="0">
                            <a:solidFill>
                              <a:srgbClr val="FFFFFF"/>
                            </a:solidFill>
                            <a:latin typeface="맑은 고딕" panose="020B0503020000020004" pitchFamily="50" charset="-127"/>
                            <a:ea typeface="맑은 고딕" panose="020B0503020000020004" pitchFamily="50" charset="-127"/>
                            <a:cs typeface="KoPubWorldDotum_Pro Bold" pitchFamily="2" charset="-127"/>
                            <a:sym typeface="KoPubWorld돋움체_Pro Bold"/>
                          </a:rPr>
                          <a:t>발견하기 </a:t>
                        </a:r>
                      </a:p>
                    </a:txBody>
                    <a:tcPr marL="50400" marR="50800" marT="0" marB="0" horzOverflow="overflow">
                      <a:lnL w="15240">
                        <a:solidFill>
                          <a:srgbClr val="888889"/>
                        </a:solidFill>
                        <a:miter lim="400000"/>
                      </a:lnL>
                      <a:lnR w="8255">
                        <a:solidFill>
                          <a:srgbClr val="FFFFFF"/>
                        </a:solidFill>
                        <a:miter lim="400000"/>
                      </a:lnR>
                      <a:lnT w="3175">
                        <a:miter lim="400000"/>
                      </a:lnT>
                      <a:lnB w="3175">
                        <a:solidFill>
                          <a:srgbClr val="888889"/>
                        </a:solidFill>
                        <a:miter lim="400000"/>
                      </a:lnB>
                      <a:solidFill>
                        <a:srgbClr val="8B2622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lnSpc>
                            <a:spcPct val="130000"/>
                          </a:lnSpc>
                          <a:defRPr sz="1800"/>
                        </a:pPr>
                        <a:endParaRPr lang="en-US" sz="400" b="1" i="0" dirty="0">
                          <a:solidFill>
                            <a:srgbClr val="FFFFFF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Dotum_Pro Bold" pitchFamily="2" charset="-127"/>
                          <a:sym typeface="KoPubWorld돋움체_Pro Bold"/>
                        </a:endParaRPr>
                      </a:p>
                      <a:p>
                        <a:pPr defTabSz="914400">
                          <a:lnSpc>
                            <a:spcPct val="130000"/>
                          </a:lnSpc>
                          <a:defRPr sz="1800"/>
                        </a:pPr>
                        <a:r>
                          <a:rPr sz="800" b="1" i="0" dirty="0" err="1">
                            <a:solidFill>
                              <a:srgbClr val="FFFFFF"/>
                            </a:solidFill>
                            <a:latin typeface="맑은 고딕" panose="020B0503020000020004" pitchFamily="50" charset="-127"/>
                            <a:ea typeface="맑은 고딕" panose="020B0503020000020004" pitchFamily="50" charset="-127"/>
                            <a:cs typeface="KoPubWorldDotum_Pro Bold" pitchFamily="2" charset="-127"/>
                            <a:sym typeface="KoPubWorld돋움체_Pro Bold"/>
                          </a:rPr>
                          <a:t>정의하기</a:t>
                        </a:r>
                        <a:endParaRPr sz="800" b="1" i="0" dirty="0">
                          <a:solidFill>
                            <a:srgbClr val="FFFFFF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Dotum_Pro Bold" pitchFamily="2" charset="-127"/>
                          <a:sym typeface="KoPubWorld돋움체_Pro Bold"/>
                        </a:endParaRPr>
                      </a:p>
                    </a:txBody>
                    <a:tcPr marL="50400" marR="50800" marT="0" marB="0" horzOverflow="overflow">
                      <a:lnL w="8255">
                        <a:solidFill>
                          <a:srgbClr val="FFFFFF"/>
                        </a:solidFill>
                        <a:miter lim="400000"/>
                      </a:lnL>
                      <a:lnR w="8255">
                        <a:solidFill>
                          <a:srgbClr val="FFFFFF"/>
                        </a:solidFill>
                        <a:miter lim="400000"/>
                      </a:lnR>
                      <a:lnT w="3175">
                        <a:miter lim="400000"/>
                      </a:lnT>
                      <a:lnB w="3175">
                        <a:solidFill>
                          <a:srgbClr val="888889"/>
                        </a:solidFill>
                        <a:miter lim="400000"/>
                      </a:lnB>
                      <a:solidFill>
                        <a:srgbClr val="8B2622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lnSpc>
                            <a:spcPct val="130000"/>
                          </a:lnSpc>
                          <a:defRPr sz="1800"/>
                        </a:pPr>
                        <a:endParaRPr lang="en-US" sz="400" b="1" i="0" dirty="0">
                          <a:solidFill>
                            <a:srgbClr val="FFFFFF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Dotum_Pro Bold" pitchFamily="2" charset="-127"/>
                          <a:sym typeface="KoPubWorld돋움체_Pro Bold"/>
                        </a:endParaRPr>
                      </a:p>
                      <a:p>
                        <a:pPr defTabSz="914400">
                          <a:lnSpc>
                            <a:spcPct val="130000"/>
                          </a:lnSpc>
                          <a:defRPr sz="1800"/>
                        </a:pPr>
                        <a:r>
                          <a:rPr sz="800" b="1" i="0" dirty="0" err="1">
                            <a:solidFill>
                              <a:srgbClr val="FFFFFF"/>
                            </a:solidFill>
                            <a:latin typeface="맑은 고딕" panose="020B0503020000020004" pitchFamily="50" charset="-127"/>
                            <a:ea typeface="맑은 고딕" panose="020B0503020000020004" pitchFamily="50" charset="-127"/>
                            <a:cs typeface="KoPubWorldDotum_Pro Bold" pitchFamily="2" charset="-127"/>
                            <a:sym typeface="KoPubWorld돋움체_Pro Bold"/>
                          </a:rPr>
                          <a:t>개발하기</a:t>
                        </a:r>
                        <a:endParaRPr sz="800" b="1" i="0" dirty="0">
                          <a:solidFill>
                            <a:srgbClr val="FFFFFF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Dotum_Pro Bold" pitchFamily="2" charset="-127"/>
                          <a:sym typeface="KoPubWorld돋움체_Pro Bold"/>
                        </a:endParaRPr>
                      </a:p>
                    </a:txBody>
                    <a:tcPr marL="50400" marR="50800" marT="0" marB="0" horzOverflow="overflow">
                      <a:lnL w="8255">
                        <a:solidFill>
                          <a:srgbClr val="FFFFFF"/>
                        </a:solidFill>
                        <a:miter lim="400000"/>
                      </a:lnL>
                      <a:lnR w="8255">
                        <a:solidFill>
                          <a:srgbClr val="FFFFFF"/>
                        </a:solidFill>
                        <a:miter lim="400000"/>
                      </a:lnR>
                      <a:lnT w="3175">
                        <a:miter lim="400000"/>
                      </a:lnT>
                      <a:lnB w="3175">
                        <a:solidFill>
                          <a:srgbClr val="888889"/>
                        </a:solidFill>
                        <a:miter lim="400000"/>
                      </a:lnB>
                      <a:solidFill>
                        <a:srgbClr val="8B2622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lnSpc>
                            <a:spcPct val="130000"/>
                          </a:lnSpc>
                          <a:defRPr sz="1800"/>
                        </a:pPr>
                        <a:endParaRPr lang="en-US" sz="400" b="1" i="0" dirty="0">
                          <a:solidFill>
                            <a:srgbClr val="FFFFFF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Dotum_Pro Bold" pitchFamily="2" charset="-127"/>
                          <a:sym typeface="KoPubWorld돋움체_Pro Bold"/>
                        </a:endParaRPr>
                      </a:p>
                      <a:p>
                        <a:pPr defTabSz="914400">
                          <a:lnSpc>
                            <a:spcPct val="130000"/>
                          </a:lnSpc>
                          <a:defRPr sz="1800"/>
                        </a:pPr>
                        <a:r>
                          <a:rPr sz="800" b="1" i="0" dirty="0" err="1">
                            <a:solidFill>
                              <a:srgbClr val="FFFFFF"/>
                            </a:solidFill>
                            <a:latin typeface="맑은 고딕" panose="020B0503020000020004" pitchFamily="50" charset="-127"/>
                            <a:ea typeface="맑은 고딕" panose="020B0503020000020004" pitchFamily="50" charset="-127"/>
                            <a:cs typeface="KoPubWorldDotum_Pro Bold" pitchFamily="2" charset="-127"/>
                            <a:sym typeface="KoPubWorld돋움체_Pro Bold"/>
                          </a:rPr>
                          <a:t>전달하기</a:t>
                        </a:r>
                        <a:endParaRPr sz="800" b="1" i="0" dirty="0">
                          <a:solidFill>
                            <a:srgbClr val="FFFFFF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Dotum_Pro Bold" pitchFamily="2" charset="-127"/>
                          <a:sym typeface="KoPubWorld돋움체_Pro Bold"/>
                        </a:endParaRPr>
                      </a:p>
                    </a:txBody>
                    <a:tcPr marL="50400" marR="50800" marT="0" marB="0" horzOverflow="overflow">
                      <a:lnL w="8255">
                        <a:solidFill>
                          <a:srgbClr val="FFFFFF"/>
                        </a:solidFill>
                        <a:miter lim="400000"/>
                      </a:lnL>
                      <a:lnR w="3175">
                        <a:miter lim="400000"/>
                      </a:lnR>
                      <a:lnT w="3175">
                        <a:miter lim="400000"/>
                      </a:lnT>
                      <a:lnB w="3175">
                        <a:solidFill>
                          <a:srgbClr val="888889"/>
                        </a:solidFill>
                        <a:miter lim="400000"/>
                      </a:lnB>
                      <a:solidFill>
                        <a:srgbClr val="8B2622"/>
                      </a:solidFill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  <a:tr h="745314">
                  <a:tc vMerge="1">
                    <a:txBody>
                      <a:bodyPr/>
                      <a:lstStyle/>
                      <a:p>
                        <a:endParaRPr lang="x-none"/>
                      </a:p>
                    </a:txBody>
                    <a:tcPr/>
                  </a:tc>
                  <a:tc>
                    <a:txBody>
                      <a:bodyPr/>
                      <a:lstStyle/>
                      <a:p>
                        <a:pPr algn="l" defTabSz="214518">
                          <a:lnSpc>
                            <a:spcPct val="130000"/>
                          </a:lnSpc>
                          <a:defRPr sz="1800"/>
                        </a:pPr>
                        <a:r>
                          <a:rPr sz="650" b="0" i="0" spc="-38" dirty="0">
                            <a:solidFill>
                              <a:srgbClr val="5E5E5E"/>
                            </a:solidFill>
                            <a:latin typeface="맑은 고딕" panose="020B0503020000020004" pitchFamily="50" charset="-127"/>
                            <a:ea typeface="맑은 고딕" panose="020B0503020000020004" pitchFamily="50" charset="-127"/>
                            <a:cs typeface="KoPubWorldDotum_Pro Medium" pitchFamily="2" charset="-127"/>
                            <a:sym typeface="Helvetica Neue Medium"/>
                          </a:rPr>
                          <a:t>  ✓ </a:t>
                        </a:r>
                        <a:r>
                          <a:rPr sz="650" b="0" i="0" spc="-38" dirty="0" err="1">
                            <a:solidFill>
                              <a:srgbClr val="5E5E5E"/>
                            </a:solidFill>
                            <a:latin typeface="맑은 고딕" panose="020B0503020000020004" pitchFamily="50" charset="-127"/>
                            <a:ea typeface="맑은 고딕" panose="020B0503020000020004" pitchFamily="50" charset="-127"/>
                            <a:cs typeface="KoPubWorldDotum_Pro Medium" pitchFamily="2" charset="-127"/>
                            <a:sym typeface="Helvetica Neue Medium"/>
                          </a:rPr>
                          <a:t>거시적</a:t>
                        </a:r>
                        <a:r>
                          <a:rPr sz="650" b="0" i="0" spc="-38" dirty="0">
                            <a:solidFill>
                              <a:srgbClr val="5E5E5E"/>
                            </a:solidFill>
                            <a:latin typeface="맑은 고딕" panose="020B0503020000020004" pitchFamily="50" charset="-127"/>
                            <a:ea typeface="맑은 고딕" panose="020B0503020000020004" pitchFamily="50" charset="-127"/>
                            <a:cs typeface="KoPubWorldDotum_Pro Medium" pitchFamily="2" charset="-127"/>
                            <a:sym typeface="Helvetica Neue Medium"/>
                          </a:rPr>
                          <a:t>/</a:t>
                        </a:r>
                        <a:r>
                          <a:rPr sz="650" b="0" i="0" spc="-38" dirty="0" err="1">
                            <a:solidFill>
                              <a:srgbClr val="5E5E5E"/>
                            </a:solidFill>
                            <a:latin typeface="맑은 고딕" panose="020B0503020000020004" pitchFamily="50" charset="-127"/>
                            <a:ea typeface="맑은 고딕" panose="020B0503020000020004" pitchFamily="50" charset="-127"/>
                            <a:cs typeface="KoPubWorldDotum_Pro Medium" pitchFamily="2" charset="-127"/>
                            <a:sym typeface="Helvetica Neue Medium"/>
                          </a:rPr>
                          <a:t>미시적</a:t>
                        </a:r>
                        <a:r>
                          <a:rPr sz="650" b="0" i="0" spc="-38" dirty="0">
                            <a:solidFill>
                              <a:srgbClr val="5E5E5E"/>
                            </a:solidFill>
                            <a:latin typeface="맑은 고딕" panose="020B0503020000020004" pitchFamily="50" charset="-127"/>
                            <a:ea typeface="맑은 고딕" panose="020B0503020000020004" pitchFamily="50" charset="-127"/>
                            <a:cs typeface="KoPubWorldDotum_Pro Medium" pitchFamily="2" charset="-127"/>
                            <a:sym typeface="Helvetica Neue Medium"/>
                          </a:rPr>
                          <a:t> </a:t>
                        </a:r>
                        <a:r>
                          <a:rPr sz="650" b="0" i="0" spc="-38" dirty="0" err="1">
                            <a:solidFill>
                              <a:srgbClr val="5E5E5E"/>
                            </a:solidFill>
                            <a:latin typeface="맑은 고딕" panose="020B0503020000020004" pitchFamily="50" charset="-127"/>
                            <a:ea typeface="맑은 고딕" panose="020B0503020000020004" pitchFamily="50" charset="-127"/>
                            <a:cs typeface="KoPubWorldDotum_Pro Medium" pitchFamily="2" charset="-127"/>
                            <a:sym typeface="Helvetica Neue Medium"/>
                          </a:rPr>
                          <a:t>환경</a:t>
                        </a:r>
                        <a:r>
                          <a:rPr sz="650" b="0" i="0" spc="-38" dirty="0">
                            <a:solidFill>
                              <a:srgbClr val="5E5E5E"/>
                            </a:solidFill>
                            <a:latin typeface="맑은 고딕" panose="020B0503020000020004" pitchFamily="50" charset="-127"/>
                            <a:ea typeface="맑은 고딕" panose="020B0503020000020004" pitchFamily="50" charset="-127"/>
                            <a:cs typeface="KoPubWorldDotum_Pro Medium" pitchFamily="2" charset="-127"/>
                            <a:sym typeface="Helvetica Neue Medium"/>
                          </a:rPr>
                          <a:t> </a:t>
                        </a:r>
                        <a:r>
                          <a:rPr sz="650" b="0" i="0" spc="-38" dirty="0" err="1">
                            <a:solidFill>
                              <a:srgbClr val="5E5E5E"/>
                            </a:solidFill>
                            <a:latin typeface="맑은 고딕" panose="020B0503020000020004" pitchFamily="50" charset="-127"/>
                            <a:ea typeface="맑은 고딕" panose="020B0503020000020004" pitchFamily="50" charset="-127"/>
                            <a:cs typeface="KoPubWorldDotum_Pro Medium" pitchFamily="2" charset="-127"/>
                            <a:sym typeface="Helvetica Neue Medium"/>
                          </a:rPr>
                          <a:t>요인</a:t>
                        </a:r>
                        <a:r>
                          <a:rPr sz="650" b="0" i="0" spc="-38" dirty="0">
                            <a:solidFill>
                              <a:srgbClr val="5E5E5E"/>
                            </a:solidFill>
                            <a:latin typeface="맑은 고딕" panose="020B0503020000020004" pitchFamily="50" charset="-127"/>
                            <a:ea typeface="맑은 고딕" panose="020B0503020000020004" pitchFamily="50" charset="-127"/>
                            <a:cs typeface="KoPubWorldDotum_Pro Medium" pitchFamily="2" charset="-127"/>
                            <a:sym typeface="Helvetica Neue Medium"/>
                          </a:rPr>
                          <a:t> </a:t>
                        </a:r>
                        <a:r>
                          <a:rPr sz="650" b="0" i="0" spc="-38" dirty="0" err="1">
                            <a:solidFill>
                              <a:srgbClr val="5E5E5E"/>
                            </a:solidFill>
                            <a:latin typeface="맑은 고딕" panose="020B0503020000020004" pitchFamily="50" charset="-127"/>
                            <a:ea typeface="맑은 고딕" panose="020B0503020000020004" pitchFamily="50" charset="-127"/>
                            <a:cs typeface="KoPubWorldDotum_Pro Medium" pitchFamily="2" charset="-127"/>
                            <a:sym typeface="Helvetica Neue Medium"/>
                          </a:rPr>
                          <a:t>파악</a:t>
                        </a:r>
                        <a:r>
                          <a:rPr sz="650" b="0" i="0" spc="-38" dirty="0">
                            <a:solidFill>
                              <a:srgbClr val="5E5E5E"/>
                            </a:solidFill>
                            <a:latin typeface="맑은 고딕" panose="020B0503020000020004" pitchFamily="50" charset="-127"/>
                            <a:ea typeface="맑은 고딕" panose="020B0503020000020004" pitchFamily="50" charset="-127"/>
                            <a:cs typeface="KoPubWorldDotum_Pro Medium" pitchFamily="2" charset="-127"/>
                            <a:sym typeface="Helvetica Neue Medium"/>
                          </a:rPr>
                          <a:t>
  ✓ </a:t>
                        </a:r>
                        <a:r>
                          <a:rPr sz="650" b="0" i="0" spc="-38" dirty="0" err="1">
                            <a:solidFill>
                              <a:srgbClr val="5E5E5E"/>
                            </a:solidFill>
                            <a:latin typeface="맑은 고딕" panose="020B0503020000020004" pitchFamily="50" charset="-127"/>
                            <a:ea typeface="맑은 고딕" panose="020B0503020000020004" pitchFamily="50" charset="-127"/>
                            <a:cs typeface="KoPubWorldDotum_Pro Medium" pitchFamily="2" charset="-127"/>
                            <a:sym typeface="Helvetica Neue Medium"/>
                          </a:rPr>
                          <a:t>이해관계자</a:t>
                        </a:r>
                        <a:r>
                          <a:rPr sz="650" b="0" i="0" spc="-38" dirty="0">
                            <a:solidFill>
                              <a:srgbClr val="5E5E5E"/>
                            </a:solidFill>
                            <a:latin typeface="맑은 고딕" panose="020B0503020000020004" pitchFamily="50" charset="-127"/>
                            <a:ea typeface="맑은 고딕" panose="020B0503020000020004" pitchFamily="50" charset="-127"/>
                            <a:cs typeface="KoPubWorldDotum_Pro Medium" pitchFamily="2" charset="-127"/>
                            <a:sym typeface="Helvetica Neue Medium"/>
                          </a:rPr>
                          <a:t> </a:t>
                        </a:r>
                        <a:r>
                          <a:rPr sz="650" b="0" i="0" spc="-38" dirty="0" err="1">
                            <a:solidFill>
                              <a:srgbClr val="5E5E5E"/>
                            </a:solidFill>
                            <a:latin typeface="맑은 고딕" panose="020B0503020000020004" pitchFamily="50" charset="-127"/>
                            <a:ea typeface="맑은 고딕" panose="020B0503020000020004" pitchFamily="50" charset="-127"/>
                            <a:cs typeface="KoPubWorldDotum_Pro Medium" pitchFamily="2" charset="-127"/>
                            <a:sym typeface="Helvetica Neue Medium"/>
                          </a:rPr>
                          <a:t>파악</a:t>
                        </a:r>
                        <a:r>
                          <a:rPr sz="650" b="0" i="0" spc="-38" dirty="0">
                            <a:solidFill>
                              <a:srgbClr val="5E5E5E"/>
                            </a:solidFill>
                            <a:latin typeface="맑은 고딕" panose="020B0503020000020004" pitchFamily="50" charset="-127"/>
                            <a:ea typeface="맑은 고딕" panose="020B0503020000020004" pitchFamily="50" charset="-127"/>
                            <a:cs typeface="KoPubWorldDotum_Pro Medium" pitchFamily="2" charset="-127"/>
                            <a:sym typeface="Helvetica Neue Medium"/>
                          </a:rPr>
                          <a:t> 
  ✓ </a:t>
                        </a:r>
                        <a:r>
                          <a:rPr sz="650" b="0" i="0" spc="-38" dirty="0" err="1">
                            <a:solidFill>
                              <a:srgbClr val="5E5E5E"/>
                            </a:solidFill>
                            <a:latin typeface="맑은 고딕" panose="020B0503020000020004" pitchFamily="50" charset="-127"/>
                            <a:ea typeface="맑은 고딕" panose="020B0503020000020004" pitchFamily="50" charset="-127"/>
                            <a:cs typeface="KoPubWorldDotum_Pro Medium" pitchFamily="2" charset="-127"/>
                            <a:sym typeface="Helvetica Neue Medium"/>
                          </a:rPr>
                          <a:t>잠재적</a:t>
                        </a:r>
                        <a:r>
                          <a:rPr sz="650" b="0" i="0" spc="-38" dirty="0">
                            <a:solidFill>
                              <a:srgbClr val="5E5E5E"/>
                            </a:solidFill>
                            <a:latin typeface="맑은 고딕" panose="020B0503020000020004" pitchFamily="50" charset="-127"/>
                            <a:ea typeface="맑은 고딕" panose="020B0503020000020004" pitchFamily="50" charset="-127"/>
                            <a:cs typeface="KoPubWorldDotum_Pro Medium" pitchFamily="2" charset="-127"/>
                            <a:sym typeface="Helvetica Neue Medium"/>
                          </a:rPr>
                          <a:t>/</a:t>
                        </a:r>
                        <a:r>
                          <a:rPr sz="650" b="0" i="0" spc="-38" dirty="0" err="1">
                            <a:solidFill>
                              <a:srgbClr val="5E5E5E"/>
                            </a:solidFill>
                            <a:latin typeface="맑은 고딕" panose="020B0503020000020004" pitchFamily="50" charset="-127"/>
                            <a:ea typeface="맑은 고딕" panose="020B0503020000020004" pitchFamily="50" charset="-127"/>
                            <a:cs typeface="KoPubWorldDotum_Pro Medium" pitchFamily="2" charset="-127"/>
                            <a:sym typeface="Helvetica Neue Medium"/>
                          </a:rPr>
                          <a:t>직접적</a:t>
                        </a:r>
                        <a:r>
                          <a:rPr sz="650" b="0" i="0" spc="-38" dirty="0">
                            <a:solidFill>
                              <a:srgbClr val="5E5E5E"/>
                            </a:solidFill>
                            <a:latin typeface="맑은 고딕" panose="020B0503020000020004" pitchFamily="50" charset="-127"/>
                            <a:ea typeface="맑은 고딕" panose="020B0503020000020004" pitchFamily="50" charset="-127"/>
                            <a:cs typeface="KoPubWorldDotum_Pro Medium" pitchFamily="2" charset="-127"/>
                            <a:sym typeface="Helvetica Neue Medium"/>
                          </a:rPr>
                          <a:t> </a:t>
                        </a:r>
                        <a:r>
                          <a:rPr sz="650" b="0" i="0" spc="-38" dirty="0" err="1">
                            <a:solidFill>
                              <a:srgbClr val="5E5E5E"/>
                            </a:solidFill>
                            <a:latin typeface="맑은 고딕" panose="020B0503020000020004" pitchFamily="50" charset="-127"/>
                            <a:ea typeface="맑은 고딕" panose="020B0503020000020004" pitchFamily="50" charset="-127"/>
                            <a:cs typeface="KoPubWorldDotum_Pro Medium" pitchFamily="2" charset="-127"/>
                            <a:sym typeface="Helvetica Neue Medium"/>
                          </a:rPr>
                          <a:t>요구사항</a:t>
                        </a:r>
                        <a:r>
                          <a:rPr sz="650" b="0" i="0" spc="-38" dirty="0">
                            <a:solidFill>
                              <a:srgbClr val="5E5E5E"/>
                            </a:solidFill>
                            <a:latin typeface="맑은 고딕" panose="020B0503020000020004" pitchFamily="50" charset="-127"/>
                            <a:ea typeface="맑은 고딕" panose="020B0503020000020004" pitchFamily="50" charset="-127"/>
                            <a:cs typeface="KoPubWorldDotum_Pro Medium" pitchFamily="2" charset="-127"/>
                            <a:sym typeface="Helvetica Neue Medium"/>
                          </a:rPr>
                          <a:t> </a:t>
                        </a:r>
                        <a:r>
                          <a:rPr sz="650" b="0" i="0" spc="-38" dirty="0" err="1">
                            <a:solidFill>
                              <a:srgbClr val="5E5E5E"/>
                            </a:solidFill>
                            <a:latin typeface="맑은 고딕" panose="020B0503020000020004" pitchFamily="50" charset="-127"/>
                            <a:ea typeface="맑은 고딕" panose="020B0503020000020004" pitchFamily="50" charset="-127"/>
                            <a:cs typeface="KoPubWorldDotum_Pro Medium" pitchFamily="2" charset="-127"/>
                            <a:sym typeface="Helvetica Neue Medium"/>
                          </a:rPr>
                          <a:t>파악</a:t>
                        </a:r>
                        <a:endParaRPr sz="650" b="0" i="0" spc="-38" dirty="0">
                          <a:solidFill>
                            <a:srgbClr val="5E5E5E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Dotum_Pro Medium" pitchFamily="2" charset="-127"/>
                          <a:sym typeface="Helvetica Neue Medium"/>
                        </a:endParaRPr>
                      </a:p>
                    </a:txBody>
                    <a:tcPr marL="63500" marR="63500" marT="63500" marB="63500" horzOverflow="overflow">
                      <a:lnL w="15240">
                        <a:solidFill>
                          <a:srgbClr val="888889"/>
                        </a:solidFill>
                        <a:miter lim="400000"/>
                      </a:lnL>
                      <a:lnR w="8255">
                        <a:solidFill>
                          <a:srgbClr val="888889"/>
                        </a:solidFill>
                        <a:miter lim="400000"/>
                      </a:lnR>
                      <a:lnT w="3175">
                        <a:solidFill>
                          <a:srgbClr val="888889"/>
                        </a:solidFill>
                        <a:miter lim="400000"/>
                      </a:lnT>
                      <a:lnB w="15240">
                        <a:solidFill>
                          <a:srgbClr val="888889"/>
                        </a:solidFill>
                        <a:miter lim="400000"/>
                      </a:lnB>
                    </a:tcPr>
                  </a:tc>
                  <a:tc>
                    <a:txBody>
                      <a:bodyPr/>
                      <a:lstStyle/>
                      <a:p>
                        <a:pPr algn="l" defTabSz="214518">
                          <a:lnSpc>
                            <a:spcPct val="130000"/>
                          </a:lnSpc>
                          <a:defRPr sz="1800"/>
                        </a:pPr>
                        <a:r>
                          <a:rPr sz="650" b="0" i="0" spc="-38" dirty="0">
                            <a:solidFill>
                              <a:srgbClr val="5E5E5E"/>
                            </a:solidFill>
                            <a:latin typeface="맑은 고딕" panose="020B0503020000020004" pitchFamily="50" charset="-127"/>
                            <a:ea typeface="맑은 고딕" panose="020B0503020000020004" pitchFamily="50" charset="-127"/>
                            <a:cs typeface="KoPubWorldDotum_Pro Medium" pitchFamily="2" charset="-127"/>
                            <a:sym typeface="Helvetica Neue Medium"/>
                          </a:rPr>
                          <a:t>  ✓ </a:t>
                        </a:r>
                        <a:r>
                          <a:rPr sz="650" b="0" i="0" spc="-38" dirty="0" err="1">
                            <a:solidFill>
                              <a:srgbClr val="5E5E5E"/>
                            </a:solidFill>
                            <a:latin typeface="맑은 고딕" panose="020B0503020000020004" pitchFamily="50" charset="-127"/>
                            <a:ea typeface="맑은 고딕" panose="020B0503020000020004" pitchFamily="50" charset="-127"/>
                            <a:cs typeface="KoPubWorldDotum_Pro Medium" pitchFamily="2" charset="-127"/>
                            <a:sym typeface="Helvetica Neue Medium"/>
                          </a:rPr>
                          <a:t>주요</a:t>
                        </a:r>
                        <a:r>
                          <a:rPr sz="650" b="0" i="0" spc="-38" dirty="0">
                            <a:solidFill>
                              <a:srgbClr val="5E5E5E"/>
                            </a:solidFill>
                            <a:latin typeface="맑은 고딕" panose="020B0503020000020004" pitchFamily="50" charset="-127"/>
                            <a:ea typeface="맑은 고딕" panose="020B0503020000020004" pitchFamily="50" charset="-127"/>
                            <a:cs typeface="KoPubWorldDotum_Pro Medium" pitchFamily="2" charset="-127"/>
                            <a:sym typeface="Helvetica Neue Medium"/>
                          </a:rPr>
                          <a:t> </a:t>
                        </a:r>
                        <a:r>
                          <a:rPr sz="650" b="0" i="0" spc="-38" dirty="0" err="1">
                            <a:solidFill>
                              <a:srgbClr val="5E5E5E"/>
                            </a:solidFill>
                            <a:latin typeface="맑은 고딕" panose="020B0503020000020004" pitchFamily="50" charset="-127"/>
                            <a:ea typeface="맑은 고딕" panose="020B0503020000020004" pitchFamily="50" charset="-127"/>
                            <a:cs typeface="KoPubWorldDotum_Pro Medium" pitchFamily="2" charset="-127"/>
                            <a:sym typeface="Helvetica Neue Medium"/>
                          </a:rPr>
                          <a:t>목표</a:t>
                        </a:r>
                        <a:r>
                          <a:rPr sz="650" b="0" i="0" spc="-38" dirty="0">
                            <a:solidFill>
                              <a:srgbClr val="5E5E5E"/>
                            </a:solidFill>
                            <a:latin typeface="맑은 고딕" panose="020B0503020000020004" pitchFamily="50" charset="-127"/>
                            <a:ea typeface="맑은 고딕" panose="020B0503020000020004" pitchFamily="50" charset="-127"/>
                            <a:cs typeface="KoPubWorldDotum_Pro Medium" pitchFamily="2" charset="-127"/>
                            <a:sym typeface="Helvetica Neue Medium"/>
                          </a:rPr>
                          <a:t> </a:t>
                        </a:r>
                        <a:r>
                          <a:rPr sz="650" b="0" i="0" spc="-38" dirty="0" err="1">
                            <a:solidFill>
                              <a:srgbClr val="5E5E5E"/>
                            </a:solidFill>
                            <a:latin typeface="맑은 고딕" panose="020B0503020000020004" pitchFamily="50" charset="-127"/>
                            <a:ea typeface="맑은 고딕" panose="020B0503020000020004" pitchFamily="50" charset="-127"/>
                            <a:cs typeface="KoPubWorldDotum_Pro Medium" pitchFamily="2" charset="-127"/>
                            <a:sym typeface="Helvetica Neue Medium"/>
                          </a:rPr>
                          <a:t>타깃</a:t>
                        </a:r>
                        <a:r>
                          <a:rPr sz="650" b="0" i="0" spc="-38" dirty="0">
                            <a:solidFill>
                              <a:srgbClr val="5E5E5E"/>
                            </a:solidFill>
                            <a:latin typeface="맑은 고딕" panose="020B0503020000020004" pitchFamily="50" charset="-127"/>
                            <a:ea typeface="맑은 고딕" panose="020B0503020000020004" pitchFamily="50" charset="-127"/>
                            <a:cs typeface="KoPubWorldDotum_Pro Medium" pitchFamily="2" charset="-127"/>
                            <a:sym typeface="Helvetica Neue Medium"/>
                          </a:rPr>
                          <a:t> </a:t>
                        </a:r>
                        <a:r>
                          <a:rPr sz="650" b="0" i="0" spc="-38" dirty="0" err="1">
                            <a:solidFill>
                              <a:srgbClr val="5E5E5E"/>
                            </a:solidFill>
                            <a:latin typeface="맑은 고딕" panose="020B0503020000020004" pitchFamily="50" charset="-127"/>
                            <a:ea typeface="맑은 고딕" panose="020B0503020000020004" pitchFamily="50" charset="-127"/>
                            <a:cs typeface="KoPubWorldDotum_Pro Medium" pitchFamily="2" charset="-127"/>
                            <a:sym typeface="Helvetica Neue Medium"/>
                          </a:rPr>
                          <a:t>설정</a:t>
                        </a:r>
                        <a:r>
                          <a:rPr sz="650" b="0" i="0" spc="-38" dirty="0">
                            <a:solidFill>
                              <a:srgbClr val="5E5E5E"/>
                            </a:solidFill>
                            <a:latin typeface="맑은 고딕" panose="020B0503020000020004" pitchFamily="50" charset="-127"/>
                            <a:ea typeface="맑은 고딕" panose="020B0503020000020004" pitchFamily="50" charset="-127"/>
                            <a:cs typeface="KoPubWorldDotum_Pro Medium" pitchFamily="2" charset="-127"/>
                            <a:sym typeface="Helvetica Neue Medium"/>
                          </a:rPr>
                          <a:t>
  ✓ </a:t>
                        </a:r>
                        <a:r>
                          <a:rPr sz="650" b="0" i="0" spc="-38" dirty="0" err="1">
                            <a:solidFill>
                              <a:srgbClr val="5E5E5E"/>
                            </a:solidFill>
                            <a:latin typeface="맑은 고딕" panose="020B0503020000020004" pitchFamily="50" charset="-127"/>
                            <a:ea typeface="맑은 고딕" panose="020B0503020000020004" pitchFamily="50" charset="-127"/>
                            <a:cs typeface="KoPubWorldDotum_Pro Medium" pitchFamily="2" charset="-127"/>
                            <a:sym typeface="Helvetica Neue Medium"/>
                          </a:rPr>
                          <a:t>핵심</a:t>
                        </a:r>
                        <a:r>
                          <a:rPr sz="650" b="0" i="0" spc="-38" dirty="0">
                            <a:solidFill>
                              <a:srgbClr val="5E5E5E"/>
                            </a:solidFill>
                            <a:latin typeface="맑은 고딕" panose="020B0503020000020004" pitchFamily="50" charset="-127"/>
                            <a:ea typeface="맑은 고딕" panose="020B0503020000020004" pitchFamily="50" charset="-127"/>
                            <a:cs typeface="KoPubWorldDotum_Pro Medium" pitchFamily="2" charset="-127"/>
                            <a:sym typeface="Helvetica Neue Medium"/>
                          </a:rPr>
                          <a:t> </a:t>
                        </a:r>
                        <a:r>
                          <a:rPr sz="650" b="0" i="0" spc="-38" dirty="0" err="1">
                            <a:solidFill>
                              <a:srgbClr val="5E5E5E"/>
                            </a:solidFill>
                            <a:latin typeface="맑은 고딕" panose="020B0503020000020004" pitchFamily="50" charset="-127"/>
                            <a:ea typeface="맑은 고딕" panose="020B0503020000020004" pitchFamily="50" charset="-127"/>
                            <a:cs typeface="KoPubWorldDotum_Pro Medium" pitchFamily="2" charset="-127"/>
                            <a:sym typeface="Helvetica Neue Medium"/>
                          </a:rPr>
                          <a:t>고객</a:t>
                        </a:r>
                        <a:r>
                          <a:rPr sz="650" b="0" i="0" spc="-38" dirty="0">
                            <a:solidFill>
                              <a:srgbClr val="5E5E5E"/>
                            </a:solidFill>
                            <a:latin typeface="맑은 고딕" panose="020B0503020000020004" pitchFamily="50" charset="-127"/>
                            <a:ea typeface="맑은 고딕" panose="020B0503020000020004" pitchFamily="50" charset="-127"/>
                            <a:cs typeface="KoPubWorldDotum_Pro Medium" pitchFamily="2" charset="-127"/>
                            <a:sym typeface="Helvetica Neue Medium"/>
                          </a:rPr>
                          <a:t> </a:t>
                        </a:r>
                        <a:r>
                          <a:rPr sz="650" b="0" i="0" spc="-38" dirty="0" err="1">
                            <a:solidFill>
                              <a:srgbClr val="5E5E5E"/>
                            </a:solidFill>
                            <a:latin typeface="맑은 고딕" panose="020B0503020000020004" pitchFamily="50" charset="-127"/>
                            <a:ea typeface="맑은 고딕" panose="020B0503020000020004" pitchFamily="50" charset="-127"/>
                            <a:cs typeface="KoPubWorldDotum_Pro Medium" pitchFamily="2" charset="-127"/>
                            <a:sym typeface="Helvetica Neue Medium"/>
                          </a:rPr>
                          <a:t>정의</a:t>
                        </a:r>
                        <a:r>
                          <a:rPr sz="650" b="0" i="0" spc="-38" dirty="0">
                            <a:solidFill>
                              <a:srgbClr val="5E5E5E"/>
                            </a:solidFill>
                            <a:latin typeface="맑은 고딕" panose="020B0503020000020004" pitchFamily="50" charset="-127"/>
                            <a:ea typeface="맑은 고딕" panose="020B0503020000020004" pitchFamily="50" charset="-127"/>
                            <a:cs typeface="KoPubWorldDotum_Pro Medium" pitchFamily="2" charset="-127"/>
                            <a:sym typeface="Helvetica Neue Medium"/>
                          </a:rPr>
                          <a:t> </a:t>
                        </a:r>
                      </a:p>
                    </a:txBody>
                    <a:tcPr marL="63500" marR="63500" marT="63500" marB="63500" horzOverflow="overflow">
                      <a:lnL w="8255">
                        <a:solidFill>
                          <a:srgbClr val="888889"/>
                        </a:solidFill>
                        <a:miter lim="400000"/>
                      </a:lnL>
                      <a:lnR w="8255">
                        <a:solidFill>
                          <a:srgbClr val="888889"/>
                        </a:solidFill>
                        <a:miter lim="400000"/>
                      </a:lnR>
                      <a:lnT w="3175">
                        <a:solidFill>
                          <a:srgbClr val="888889"/>
                        </a:solidFill>
                        <a:miter lim="400000"/>
                      </a:lnT>
                      <a:lnB w="15240">
                        <a:solidFill>
                          <a:srgbClr val="888889"/>
                        </a:solidFill>
                        <a:miter lim="400000"/>
                      </a:lnB>
                    </a:tcPr>
                  </a:tc>
                  <a:tc>
                    <a:txBody>
                      <a:bodyPr/>
                      <a:lstStyle/>
                      <a:p>
                        <a:pPr algn="l" defTabSz="214518">
                          <a:lnSpc>
                            <a:spcPct val="130000"/>
                          </a:lnSpc>
                          <a:defRPr sz="600" spc="-38">
                            <a:solidFill>
                              <a:srgbClr val="5E5E5E"/>
                            </a:solidFill>
                            <a:latin typeface="Helvetica Neue Medium"/>
                            <a:ea typeface="Helvetica Neue Medium"/>
                            <a:cs typeface="Helvetica Neue Medium"/>
                            <a:sym typeface="Helvetica Neue Medium"/>
                          </a:defRPr>
                        </a:pPr>
                        <a:r>
                          <a:rPr sz="650" b="0" i="0" dirty="0">
                            <a:latin typeface="맑은 고딕" panose="020B0503020000020004" pitchFamily="50" charset="-127"/>
                            <a:ea typeface="맑은 고딕" panose="020B0503020000020004" pitchFamily="50" charset="-127"/>
                            <a:cs typeface="KoPubWorldDotum_Pro Medium" pitchFamily="2" charset="-127"/>
                          </a:rPr>
                          <a:t>   ✓ </a:t>
                        </a:r>
                        <a:r>
                          <a:rPr sz="650" b="0" i="0" dirty="0" err="1">
                            <a:latin typeface="맑은 고딕" panose="020B0503020000020004" pitchFamily="50" charset="-127"/>
                            <a:ea typeface="맑은 고딕" panose="020B0503020000020004" pitchFamily="50" charset="-127"/>
                            <a:cs typeface="KoPubWorldDotum_Pro Medium" pitchFamily="2" charset="-127"/>
                          </a:rPr>
                          <a:t>콘셉트</a:t>
                        </a:r>
                        <a:r>
                          <a:rPr sz="650" b="0" i="0" dirty="0">
                            <a:latin typeface="맑은 고딕" panose="020B0503020000020004" pitchFamily="50" charset="-127"/>
                            <a:ea typeface="맑은 고딕" panose="020B0503020000020004" pitchFamily="50" charset="-127"/>
                            <a:cs typeface="KoPubWorldDotum_Pro Medium" pitchFamily="2" charset="-127"/>
                          </a:rPr>
                          <a:t>  </a:t>
                        </a:r>
                        <a:r>
                          <a:rPr sz="650" b="0" i="0" dirty="0" err="1">
                            <a:latin typeface="맑은 고딕" panose="020B0503020000020004" pitchFamily="50" charset="-127"/>
                            <a:ea typeface="맑은 고딕" panose="020B0503020000020004" pitchFamily="50" charset="-127"/>
                            <a:cs typeface="KoPubWorldDotum_Pro Medium" pitchFamily="2" charset="-127"/>
                          </a:rPr>
                          <a:t>개발</a:t>
                        </a:r>
                        <a:endParaRPr sz="650" b="0" i="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Dotum_Pro Medium" pitchFamily="2" charset="-127"/>
                        </a:endParaRPr>
                      </a:p>
                      <a:p>
                        <a:pPr algn="l" defTabSz="214518">
                          <a:lnSpc>
                            <a:spcPct val="130000"/>
                          </a:lnSpc>
                          <a:defRPr sz="600" spc="-38">
                            <a:solidFill>
                              <a:srgbClr val="5E5E5E"/>
                            </a:solidFill>
                            <a:latin typeface="Helvetica Neue Medium"/>
                            <a:ea typeface="Helvetica Neue Medium"/>
                            <a:cs typeface="Helvetica Neue Medium"/>
                            <a:sym typeface="Helvetica Neue Medium"/>
                          </a:defRPr>
                        </a:pPr>
                        <a:r>
                          <a:rPr sz="650" b="0" i="0" dirty="0">
                            <a:latin typeface="맑은 고딕" panose="020B0503020000020004" pitchFamily="50" charset="-127"/>
                            <a:ea typeface="맑은 고딕" panose="020B0503020000020004" pitchFamily="50" charset="-127"/>
                            <a:cs typeface="KoPubWorldDotum_Pro Medium" pitchFamily="2" charset="-127"/>
                          </a:rPr>
                          <a:t>   ✓ </a:t>
                        </a:r>
                        <a:r>
                          <a:rPr sz="650" b="0" i="0" dirty="0" err="1">
                            <a:latin typeface="맑은 고딕" panose="020B0503020000020004" pitchFamily="50" charset="-127"/>
                            <a:ea typeface="맑은 고딕" panose="020B0503020000020004" pitchFamily="50" charset="-127"/>
                            <a:cs typeface="KoPubWorldDotum_Pro Medium" pitchFamily="2" charset="-127"/>
                          </a:rPr>
                          <a:t>서비스</a:t>
                        </a:r>
                        <a:r>
                          <a:rPr sz="650" b="0" i="0" dirty="0">
                            <a:latin typeface="맑은 고딕" panose="020B0503020000020004" pitchFamily="50" charset="-127"/>
                            <a:ea typeface="맑은 고딕" panose="020B0503020000020004" pitchFamily="50" charset="-127"/>
                            <a:cs typeface="KoPubWorldDotum_Pro Medium" pitchFamily="2" charset="-127"/>
                          </a:rPr>
                          <a:t> </a:t>
                        </a:r>
                        <a:r>
                          <a:rPr sz="650" b="0" i="0" dirty="0" err="1">
                            <a:latin typeface="맑은 고딕" panose="020B0503020000020004" pitchFamily="50" charset="-127"/>
                            <a:ea typeface="맑은 고딕" panose="020B0503020000020004" pitchFamily="50" charset="-127"/>
                            <a:cs typeface="KoPubWorldDotum_Pro Medium" pitchFamily="2" charset="-127"/>
                          </a:rPr>
                          <a:t>경험</a:t>
                        </a:r>
                        <a:r>
                          <a:rPr sz="650" b="0" i="0" dirty="0">
                            <a:latin typeface="맑은 고딕" panose="020B0503020000020004" pitchFamily="50" charset="-127"/>
                            <a:ea typeface="맑은 고딕" panose="020B0503020000020004" pitchFamily="50" charset="-127"/>
                            <a:cs typeface="KoPubWorldDotum_Pro Medium" pitchFamily="2" charset="-127"/>
                          </a:rPr>
                          <a:t> </a:t>
                        </a:r>
                        <a:r>
                          <a:rPr sz="650" b="0" i="0" dirty="0" err="1">
                            <a:latin typeface="맑은 고딕" panose="020B0503020000020004" pitchFamily="50" charset="-127"/>
                            <a:ea typeface="맑은 고딕" panose="020B0503020000020004" pitchFamily="50" charset="-127"/>
                            <a:cs typeface="KoPubWorldDotum_Pro Medium" pitchFamily="2" charset="-127"/>
                          </a:rPr>
                          <a:t>확인</a:t>
                        </a:r>
                        <a:r>
                          <a:rPr sz="650" b="0" i="0" dirty="0">
                            <a:latin typeface="맑은 고딕" panose="020B0503020000020004" pitchFamily="50" charset="-127"/>
                            <a:ea typeface="맑은 고딕" panose="020B0503020000020004" pitchFamily="50" charset="-127"/>
                            <a:cs typeface="KoPubWorldDotum_Pro Medium" pitchFamily="2" charset="-127"/>
                          </a:rPr>
                          <a:t>  </a:t>
                        </a:r>
                      </a:p>
                      <a:p>
                        <a:pPr algn="l" defTabSz="214518">
                          <a:lnSpc>
                            <a:spcPct val="130000"/>
                          </a:lnSpc>
                          <a:defRPr sz="600" spc="-38">
                            <a:solidFill>
                              <a:srgbClr val="5E5E5E"/>
                            </a:solidFill>
                            <a:latin typeface="Helvetica Neue Medium"/>
                            <a:ea typeface="Helvetica Neue Medium"/>
                            <a:cs typeface="Helvetica Neue Medium"/>
                            <a:sym typeface="Helvetica Neue Medium"/>
                          </a:defRPr>
                        </a:pPr>
                        <a:r>
                          <a:rPr sz="650" b="0" i="0" dirty="0">
                            <a:latin typeface="맑은 고딕" panose="020B0503020000020004" pitchFamily="50" charset="-127"/>
                            <a:ea typeface="맑은 고딕" panose="020B0503020000020004" pitchFamily="50" charset="-127"/>
                            <a:cs typeface="KoPubWorldDotum_Pro Medium" pitchFamily="2" charset="-127"/>
                          </a:rPr>
                          <a:t>   ✓ </a:t>
                        </a:r>
                        <a:r>
                          <a:rPr sz="650" b="0" i="0" dirty="0" err="1">
                            <a:latin typeface="맑은 고딕" panose="020B0503020000020004" pitchFamily="50" charset="-127"/>
                            <a:ea typeface="맑은 고딕" panose="020B0503020000020004" pitchFamily="50" charset="-127"/>
                            <a:cs typeface="KoPubWorldDotum_Pro Medium" pitchFamily="2" charset="-127"/>
                          </a:rPr>
                          <a:t>프로토타입</a:t>
                        </a:r>
                        <a:r>
                          <a:rPr sz="650" b="0" i="0" dirty="0">
                            <a:latin typeface="맑은 고딕" panose="020B0503020000020004" pitchFamily="50" charset="-127"/>
                            <a:ea typeface="맑은 고딕" panose="020B0503020000020004" pitchFamily="50" charset="-127"/>
                            <a:cs typeface="KoPubWorldDotum_Pro Medium" pitchFamily="2" charset="-127"/>
                          </a:rPr>
                          <a:t> </a:t>
                        </a:r>
                        <a:r>
                          <a:rPr sz="650" b="0" i="0" dirty="0" err="1">
                            <a:latin typeface="맑은 고딕" panose="020B0503020000020004" pitchFamily="50" charset="-127"/>
                            <a:ea typeface="맑은 고딕" panose="020B0503020000020004" pitchFamily="50" charset="-127"/>
                            <a:cs typeface="KoPubWorldDotum_Pro Medium" pitchFamily="2" charset="-127"/>
                          </a:rPr>
                          <a:t>기획</a:t>
                        </a:r>
                        <a:endParaRPr sz="650" b="0" i="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Dotum_Pro Medium" pitchFamily="2" charset="-127"/>
                        </a:endParaRPr>
                      </a:p>
                    </a:txBody>
                    <a:tcPr marL="63500" marR="63500" marT="63500" marB="63500" horzOverflow="overflow">
                      <a:lnL w="8255">
                        <a:solidFill>
                          <a:srgbClr val="888889"/>
                        </a:solidFill>
                        <a:miter lim="400000"/>
                      </a:lnL>
                      <a:lnR w="8255">
                        <a:solidFill>
                          <a:srgbClr val="888889"/>
                        </a:solidFill>
                        <a:miter lim="400000"/>
                      </a:lnR>
                      <a:lnT w="3175">
                        <a:solidFill>
                          <a:srgbClr val="888889"/>
                        </a:solidFill>
                        <a:miter lim="400000"/>
                      </a:lnT>
                      <a:lnB w="15240">
                        <a:solidFill>
                          <a:srgbClr val="888889"/>
                        </a:solidFill>
                        <a:miter lim="400000"/>
                      </a:lnB>
                    </a:tcPr>
                  </a:tc>
                  <a:tc>
                    <a:txBody>
                      <a:bodyPr/>
                      <a:lstStyle/>
                      <a:p>
                        <a:pPr algn="l" defTabSz="214518">
                          <a:lnSpc>
                            <a:spcPct val="130000"/>
                          </a:lnSpc>
                          <a:defRPr sz="600" spc="-38">
                            <a:solidFill>
                              <a:srgbClr val="5E5E5E"/>
                            </a:solidFill>
                            <a:latin typeface="Helvetica Neue Medium"/>
                            <a:ea typeface="Helvetica Neue Medium"/>
                            <a:cs typeface="Helvetica Neue Medium"/>
                            <a:sym typeface="Helvetica Neue Medium"/>
                          </a:defRPr>
                        </a:pPr>
                        <a:r>
                          <a:rPr sz="650" b="0" i="0" dirty="0">
                            <a:latin typeface="맑은 고딕" panose="020B0503020000020004" pitchFamily="50" charset="-127"/>
                            <a:ea typeface="맑은 고딕" panose="020B0503020000020004" pitchFamily="50" charset="-127"/>
                            <a:cs typeface="KoPubWorldDotum_Pro Medium" pitchFamily="2" charset="-127"/>
                          </a:rPr>
                          <a:t>   ✓ </a:t>
                        </a:r>
                        <a:r>
                          <a:rPr sz="650" b="0" i="0" dirty="0" err="1">
                            <a:latin typeface="맑은 고딕" panose="020B0503020000020004" pitchFamily="50" charset="-127"/>
                            <a:ea typeface="맑은 고딕" panose="020B0503020000020004" pitchFamily="50" charset="-127"/>
                            <a:cs typeface="KoPubWorldDotum_Pro Medium" pitchFamily="2" charset="-127"/>
                          </a:rPr>
                          <a:t>프로토타입</a:t>
                        </a:r>
                        <a:r>
                          <a:rPr sz="650" b="0" i="0" dirty="0">
                            <a:latin typeface="맑은 고딕" panose="020B0503020000020004" pitchFamily="50" charset="-127"/>
                            <a:ea typeface="맑은 고딕" panose="020B0503020000020004" pitchFamily="50" charset="-127"/>
                            <a:cs typeface="KoPubWorldDotum_Pro Medium" pitchFamily="2" charset="-127"/>
                          </a:rPr>
                          <a:t> </a:t>
                        </a:r>
                        <a:r>
                          <a:rPr sz="650" b="0" i="0" dirty="0" err="1">
                            <a:latin typeface="맑은 고딕" panose="020B0503020000020004" pitchFamily="50" charset="-127"/>
                            <a:ea typeface="맑은 고딕" panose="020B0503020000020004" pitchFamily="50" charset="-127"/>
                            <a:cs typeface="KoPubWorldDotum_Pro Medium" pitchFamily="2" charset="-127"/>
                          </a:rPr>
                          <a:t>테스트</a:t>
                        </a:r>
                        <a:r>
                          <a:rPr sz="650" b="0" i="0" dirty="0">
                            <a:latin typeface="맑은 고딕" panose="020B0503020000020004" pitchFamily="50" charset="-127"/>
                            <a:ea typeface="맑은 고딕" panose="020B0503020000020004" pitchFamily="50" charset="-127"/>
                            <a:cs typeface="KoPubWorldDotum_Pro Medium" pitchFamily="2" charset="-127"/>
                          </a:rPr>
                          <a:t> </a:t>
                        </a:r>
                      </a:p>
                      <a:p>
                        <a:pPr algn="l" defTabSz="214518">
                          <a:lnSpc>
                            <a:spcPct val="130000"/>
                          </a:lnSpc>
                          <a:defRPr sz="600" spc="-38">
                            <a:solidFill>
                              <a:srgbClr val="5E5E5E"/>
                            </a:solidFill>
                            <a:latin typeface="Helvetica Neue Medium"/>
                            <a:ea typeface="Helvetica Neue Medium"/>
                            <a:cs typeface="Helvetica Neue Medium"/>
                            <a:sym typeface="Helvetica Neue Medium"/>
                          </a:defRPr>
                        </a:pPr>
                        <a:r>
                          <a:rPr sz="650" b="0" i="0" dirty="0">
                            <a:latin typeface="맑은 고딕" panose="020B0503020000020004" pitchFamily="50" charset="-127"/>
                            <a:ea typeface="맑은 고딕" panose="020B0503020000020004" pitchFamily="50" charset="-127"/>
                            <a:cs typeface="KoPubWorldDotum_Pro Medium" pitchFamily="2" charset="-127"/>
                          </a:rPr>
                          <a:t>   ✓ </a:t>
                        </a:r>
                        <a:r>
                          <a:rPr sz="650" b="0" i="0" dirty="0" err="1">
                            <a:latin typeface="맑은 고딕" panose="020B0503020000020004" pitchFamily="50" charset="-127"/>
                            <a:ea typeface="맑은 고딕" panose="020B0503020000020004" pitchFamily="50" charset="-127"/>
                            <a:cs typeface="KoPubWorldDotum_Pro Medium" pitchFamily="2" charset="-127"/>
                          </a:rPr>
                          <a:t>고객</a:t>
                        </a:r>
                        <a:r>
                          <a:rPr sz="650" b="0" i="0" dirty="0">
                            <a:latin typeface="맑은 고딕" panose="020B0503020000020004" pitchFamily="50" charset="-127"/>
                            <a:ea typeface="맑은 고딕" panose="020B0503020000020004" pitchFamily="50" charset="-127"/>
                            <a:cs typeface="KoPubWorldDotum_Pro Medium" pitchFamily="2" charset="-127"/>
                          </a:rPr>
                          <a:t>/</a:t>
                        </a:r>
                        <a:r>
                          <a:rPr sz="650" b="0" i="0" dirty="0" err="1">
                            <a:latin typeface="맑은 고딕" panose="020B0503020000020004" pitchFamily="50" charset="-127"/>
                            <a:ea typeface="맑은 고딕" panose="020B0503020000020004" pitchFamily="50" charset="-127"/>
                            <a:cs typeface="KoPubWorldDotum_Pro Medium" pitchFamily="2" charset="-127"/>
                          </a:rPr>
                          <a:t>시장</a:t>
                        </a:r>
                        <a:r>
                          <a:rPr sz="650" b="0" i="0" dirty="0">
                            <a:latin typeface="맑은 고딕" panose="020B0503020000020004" pitchFamily="50" charset="-127"/>
                            <a:ea typeface="맑은 고딕" panose="020B0503020000020004" pitchFamily="50" charset="-127"/>
                            <a:cs typeface="KoPubWorldDotum_Pro Medium" pitchFamily="2" charset="-127"/>
                          </a:rPr>
                          <a:t> </a:t>
                        </a:r>
                        <a:r>
                          <a:rPr sz="650" b="0" i="0" dirty="0" err="1">
                            <a:latin typeface="맑은 고딕" panose="020B0503020000020004" pitchFamily="50" charset="-127"/>
                            <a:ea typeface="맑은 고딕" panose="020B0503020000020004" pitchFamily="50" charset="-127"/>
                            <a:cs typeface="KoPubWorldDotum_Pro Medium" pitchFamily="2" charset="-127"/>
                          </a:rPr>
                          <a:t>반응</a:t>
                        </a:r>
                        <a:r>
                          <a:rPr sz="650" b="0" i="0" dirty="0">
                            <a:latin typeface="맑은 고딕" panose="020B0503020000020004" pitchFamily="50" charset="-127"/>
                            <a:ea typeface="맑은 고딕" panose="020B0503020000020004" pitchFamily="50" charset="-127"/>
                            <a:cs typeface="KoPubWorldDotum_Pro Medium" pitchFamily="2" charset="-127"/>
                          </a:rPr>
                          <a:t> </a:t>
                        </a:r>
                        <a:r>
                          <a:rPr sz="650" b="0" i="0" dirty="0" err="1">
                            <a:latin typeface="맑은 고딕" panose="020B0503020000020004" pitchFamily="50" charset="-127"/>
                            <a:ea typeface="맑은 고딕" panose="020B0503020000020004" pitchFamily="50" charset="-127"/>
                            <a:cs typeface="KoPubWorldDotum_Pro Medium" pitchFamily="2" charset="-127"/>
                          </a:rPr>
                          <a:t>평가</a:t>
                        </a:r>
                        <a:r>
                          <a:rPr sz="650" b="0" i="0" dirty="0">
                            <a:latin typeface="맑은 고딕" panose="020B0503020000020004" pitchFamily="50" charset="-127"/>
                            <a:ea typeface="맑은 고딕" panose="020B0503020000020004" pitchFamily="50" charset="-127"/>
                            <a:cs typeface="KoPubWorldDotum_Pro Medium" pitchFamily="2" charset="-127"/>
                          </a:rPr>
                          <a:t> </a:t>
                        </a:r>
                      </a:p>
                      <a:p>
                        <a:pPr algn="l" defTabSz="214518">
                          <a:lnSpc>
                            <a:spcPct val="130000"/>
                          </a:lnSpc>
                          <a:defRPr sz="600" spc="-38">
                            <a:solidFill>
                              <a:srgbClr val="5E5E5E"/>
                            </a:solidFill>
                            <a:latin typeface="Helvetica Neue Medium"/>
                            <a:ea typeface="Helvetica Neue Medium"/>
                            <a:cs typeface="Helvetica Neue Medium"/>
                            <a:sym typeface="Helvetica Neue Medium"/>
                          </a:defRPr>
                        </a:pPr>
                        <a:r>
                          <a:rPr sz="650" b="0" i="0" dirty="0">
                            <a:latin typeface="맑은 고딕" panose="020B0503020000020004" pitchFamily="50" charset="-127"/>
                            <a:ea typeface="맑은 고딕" panose="020B0503020000020004" pitchFamily="50" charset="-127"/>
                            <a:cs typeface="KoPubWorldDotum_Pro Medium" pitchFamily="2" charset="-127"/>
                          </a:rPr>
                          <a:t>   ✓ </a:t>
                        </a:r>
                        <a:r>
                          <a:rPr sz="650" b="0" i="0" dirty="0" err="1">
                            <a:latin typeface="맑은 고딕" panose="020B0503020000020004" pitchFamily="50" charset="-127"/>
                            <a:ea typeface="맑은 고딕" panose="020B0503020000020004" pitchFamily="50" charset="-127"/>
                            <a:cs typeface="KoPubWorldDotum_Pro Medium" pitchFamily="2" charset="-127"/>
                          </a:rPr>
                          <a:t>고객</a:t>
                        </a:r>
                        <a:r>
                          <a:rPr sz="650" b="0" i="0" dirty="0">
                            <a:latin typeface="맑은 고딕" panose="020B0503020000020004" pitchFamily="50" charset="-127"/>
                            <a:ea typeface="맑은 고딕" panose="020B0503020000020004" pitchFamily="50" charset="-127"/>
                            <a:cs typeface="KoPubWorldDotum_Pro Medium" pitchFamily="2" charset="-127"/>
                          </a:rPr>
                          <a:t>/</a:t>
                        </a:r>
                        <a:r>
                          <a:rPr sz="650" b="0" i="0" dirty="0" err="1">
                            <a:latin typeface="맑은 고딕" panose="020B0503020000020004" pitchFamily="50" charset="-127"/>
                            <a:ea typeface="맑은 고딕" panose="020B0503020000020004" pitchFamily="50" charset="-127"/>
                            <a:cs typeface="KoPubWorldDotum_Pro Medium" pitchFamily="2" charset="-127"/>
                          </a:rPr>
                          <a:t>시장</a:t>
                        </a:r>
                        <a:r>
                          <a:rPr sz="650" b="0" i="0" dirty="0">
                            <a:latin typeface="맑은 고딕" panose="020B0503020000020004" pitchFamily="50" charset="-127"/>
                            <a:ea typeface="맑은 고딕" panose="020B0503020000020004" pitchFamily="50" charset="-127"/>
                            <a:cs typeface="KoPubWorldDotum_Pro Medium" pitchFamily="2" charset="-127"/>
                          </a:rPr>
                          <a:t> </a:t>
                        </a:r>
                        <a:r>
                          <a:rPr sz="650" b="0" i="0" dirty="0" err="1">
                            <a:latin typeface="맑은 고딕" panose="020B0503020000020004" pitchFamily="50" charset="-127"/>
                            <a:ea typeface="맑은 고딕" panose="020B0503020000020004" pitchFamily="50" charset="-127"/>
                            <a:cs typeface="KoPubWorldDotum_Pro Medium" pitchFamily="2" charset="-127"/>
                          </a:rPr>
                          <a:t>피드백</a:t>
                        </a:r>
                        <a:r>
                          <a:rPr sz="650" b="0" i="0" dirty="0">
                            <a:latin typeface="맑은 고딕" panose="020B0503020000020004" pitchFamily="50" charset="-127"/>
                            <a:ea typeface="맑은 고딕" panose="020B0503020000020004" pitchFamily="50" charset="-127"/>
                            <a:cs typeface="KoPubWorldDotum_Pro Medium" pitchFamily="2" charset="-127"/>
                          </a:rPr>
                          <a:t> </a:t>
                        </a:r>
                        <a:r>
                          <a:rPr sz="650" b="0" i="0" dirty="0" err="1">
                            <a:latin typeface="맑은 고딕" panose="020B0503020000020004" pitchFamily="50" charset="-127"/>
                            <a:ea typeface="맑은 고딕" panose="020B0503020000020004" pitchFamily="50" charset="-127"/>
                            <a:cs typeface="KoPubWorldDotum_Pro Medium" pitchFamily="2" charset="-127"/>
                          </a:rPr>
                          <a:t>반영</a:t>
                        </a:r>
                        <a:r>
                          <a:rPr sz="650" b="0" i="0" dirty="0">
                            <a:latin typeface="맑은 고딕" panose="020B0503020000020004" pitchFamily="50" charset="-127"/>
                            <a:ea typeface="맑은 고딕" panose="020B0503020000020004" pitchFamily="50" charset="-127"/>
                            <a:cs typeface="KoPubWorldDotum_Pro Medium" pitchFamily="2" charset="-127"/>
                          </a:rPr>
                          <a:t> </a:t>
                        </a:r>
                        <a:r>
                          <a:rPr sz="650" b="0" i="0" dirty="0" err="1">
                            <a:latin typeface="맑은 고딕" panose="020B0503020000020004" pitchFamily="50" charset="-127"/>
                            <a:ea typeface="맑은 고딕" panose="020B0503020000020004" pitchFamily="50" charset="-127"/>
                            <a:cs typeface="KoPubWorldDotum_Pro Medium" pitchFamily="2" charset="-127"/>
                          </a:rPr>
                          <a:t>개선</a:t>
                        </a:r>
                        <a:r>
                          <a:rPr sz="650" b="0" i="0" dirty="0">
                            <a:latin typeface="맑은 고딕" panose="020B0503020000020004" pitchFamily="50" charset="-127"/>
                            <a:ea typeface="맑은 고딕" panose="020B0503020000020004" pitchFamily="50" charset="-127"/>
                            <a:cs typeface="KoPubWorldDotum_Pro Medium" pitchFamily="2" charset="-127"/>
                          </a:rPr>
                          <a:t> </a:t>
                        </a:r>
                      </a:p>
                    </a:txBody>
                    <a:tcPr marL="63500" marR="63500" marT="63500" marB="63500" horzOverflow="overflow">
                      <a:lnL w="8255">
                        <a:solidFill>
                          <a:srgbClr val="888889"/>
                        </a:solidFill>
                        <a:miter lim="400000"/>
                      </a:lnL>
                      <a:lnR w="3175">
                        <a:solidFill>
                          <a:srgbClr val="888889"/>
                        </a:solidFill>
                        <a:miter lim="400000"/>
                      </a:lnR>
                      <a:lnT w="3175">
                        <a:solidFill>
                          <a:srgbClr val="888889"/>
                        </a:solidFill>
                        <a:miter lim="400000"/>
                      </a:lnT>
                      <a:lnB w="15240">
                        <a:solidFill>
                          <a:srgbClr val="888889"/>
                        </a:solidFill>
                        <a:miter lim="400000"/>
                      </a:lnB>
                    </a:tcPr>
                  </a:tc>
                  <a:extLst>
                    <a:ext uri="{0D108BD9-81ED-4DB2-BD59-A6C34878D82A}">
                      <a16:rowId xmlns:a16="http://schemas.microsoft.com/office/drawing/2014/main" xmlns="" val="10002"/>
                    </a:ext>
                  </a:extLst>
                </a:tr>
                <a:tr h="1100510">
                  <a:tc>
                    <a:txBody>
                      <a:bodyPr/>
                      <a:lstStyle/>
                      <a:p>
                        <a:pPr defTabSz="914400">
                          <a:defRPr sz="600">
                            <a:solidFill>
                              <a:srgbClr val="8B2622"/>
                            </a:solidFill>
                          </a:defRPr>
                        </a:pPr>
                        <a:r>
                          <a:rPr sz="700" b="1" i="0" dirty="0" err="1">
                            <a:latin typeface="맑은 고딕" panose="020B0503020000020004" pitchFamily="50" charset="-127"/>
                            <a:ea typeface="맑은 고딕" panose="020B0503020000020004" pitchFamily="50" charset="-127"/>
                            <a:cs typeface="KoPubWorldDotum_Pro Bold" pitchFamily="2" charset="-127"/>
                          </a:rPr>
                          <a:t>단계별</a:t>
                        </a:r>
                        <a:r>
                          <a:rPr sz="700" b="1" i="0" dirty="0">
                            <a:latin typeface="맑은 고딕" panose="020B0503020000020004" pitchFamily="50" charset="-127"/>
                            <a:ea typeface="맑은 고딕" panose="020B0503020000020004" pitchFamily="50" charset="-127"/>
                            <a:cs typeface="KoPubWorldDotum_Pro Bold" pitchFamily="2" charset="-127"/>
                          </a:rPr>
                          <a:t> </a:t>
                        </a:r>
                      </a:p>
                      <a:p>
                        <a:pPr defTabSz="914400">
                          <a:defRPr sz="600">
                            <a:solidFill>
                              <a:srgbClr val="8B2622"/>
                            </a:solidFill>
                          </a:defRPr>
                        </a:pPr>
                        <a:r>
                          <a:rPr sz="700" b="1" i="0" dirty="0" err="1">
                            <a:latin typeface="맑은 고딕" panose="020B0503020000020004" pitchFamily="50" charset="-127"/>
                            <a:ea typeface="맑은 고딕" panose="020B0503020000020004" pitchFamily="50" charset="-127"/>
                            <a:cs typeface="KoPubWorldDotum_Pro Bold" pitchFamily="2" charset="-127"/>
                          </a:rPr>
                          <a:t>주요</a:t>
                        </a:r>
                        <a:r>
                          <a:rPr sz="700" b="1" i="0" dirty="0">
                            <a:latin typeface="맑은 고딕" panose="020B0503020000020004" pitchFamily="50" charset="-127"/>
                            <a:ea typeface="맑은 고딕" panose="020B0503020000020004" pitchFamily="50" charset="-127"/>
                            <a:cs typeface="KoPubWorldDotum_Pro Bold" pitchFamily="2" charset="-127"/>
                          </a:rPr>
                          <a:t> </a:t>
                        </a:r>
                      </a:p>
                      <a:p>
                        <a:pPr defTabSz="914400">
                          <a:defRPr sz="600">
                            <a:solidFill>
                              <a:srgbClr val="8B2622"/>
                            </a:solidFill>
                          </a:defRPr>
                        </a:pPr>
                        <a:r>
                          <a:rPr sz="700" b="1" i="0" dirty="0" err="1">
                            <a:latin typeface="맑은 고딕" panose="020B0503020000020004" pitchFamily="50" charset="-127"/>
                            <a:ea typeface="맑은 고딕" panose="020B0503020000020004" pitchFamily="50" charset="-127"/>
                            <a:cs typeface="KoPubWorldDotum_Pro Bold" pitchFamily="2" charset="-127"/>
                          </a:rPr>
                          <a:t>활동</a:t>
                        </a:r>
                        <a:endParaRPr sz="700" b="1" i="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Dotum_Pro Bold" pitchFamily="2" charset="-127"/>
                        </a:endParaRPr>
                      </a:p>
                    </a:txBody>
                    <a:tcPr marL="50800" marR="50800" marT="50800" marB="50800" anchor="ctr" horzOverflow="overflow">
                      <a:lnL w="3175">
                        <a:miter lim="400000"/>
                      </a:lnL>
                      <a:lnR w="15240">
                        <a:solidFill>
                          <a:srgbClr val="888889"/>
                        </a:solidFill>
                        <a:miter lim="400000"/>
                      </a:lnR>
                      <a:lnT w="15240">
                        <a:solidFill>
                          <a:srgbClr val="888889"/>
                        </a:solidFill>
                        <a:miter lim="400000"/>
                      </a:lnT>
                      <a:lnB w="3175">
                        <a:miter lim="400000"/>
                      </a:lnB>
                      <a:solidFill>
                        <a:srgbClr val="EBEBEB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algn="l" defTabSz="214518">
                          <a:lnSpc>
                            <a:spcPct val="130000"/>
                          </a:lnSpc>
                          <a:defRPr sz="600">
                            <a:solidFill>
                              <a:srgbClr val="5E5E5E"/>
                            </a:solidFill>
                            <a:latin typeface="Helvetica Neue Medium"/>
                            <a:ea typeface="Helvetica Neue Medium"/>
                            <a:cs typeface="Helvetica Neue Medium"/>
                            <a:sym typeface="Helvetica Neue Medium"/>
                          </a:defRPr>
                        </a:pPr>
                        <a:r>
                          <a:rPr sz="650" b="0" i="0" dirty="0">
                            <a:latin typeface="맑은 고딕" panose="020B0503020000020004" pitchFamily="50" charset="-127"/>
                            <a:ea typeface="맑은 고딕" panose="020B0503020000020004" pitchFamily="50" charset="-127"/>
                            <a:cs typeface="KoPubWorldDotum_Pro Medium" pitchFamily="2" charset="-127"/>
                          </a:rPr>
                          <a:t>  • STEEP </a:t>
                        </a:r>
                        <a:r>
                          <a:rPr sz="650" b="0" i="0" dirty="0" err="1">
                            <a:latin typeface="맑은 고딕" panose="020B0503020000020004" pitchFamily="50" charset="-127"/>
                            <a:ea typeface="맑은 고딕" panose="020B0503020000020004" pitchFamily="50" charset="-127"/>
                            <a:cs typeface="KoPubWorldDotum_Pro Medium" pitchFamily="2" charset="-127"/>
                          </a:rPr>
                          <a:t>분석</a:t>
                        </a:r>
                        <a:endParaRPr sz="650" b="0" i="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Dotum_Pro Medium" pitchFamily="2" charset="-127"/>
                        </a:endParaRPr>
                      </a:p>
                      <a:p>
                        <a:pPr algn="l" defTabSz="214518">
                          <a:lnSpc>
                            <a:spcPct val="130000"/>
                          </a:lnSpc>
                          <a:defRPr sz="600">
                            <a:solidFill>
                              <a:srgbClr val="5E5E5E"/>
                            </a:solidFill>
                            <a:latin typeface="Helvetica Neue Medium"/>
                            <a:ea typeface="Helvetica Neue Medium"/>
                            <a:cs typeface="Helvetica Neue Medium"/>
                            <a:sym typeface="Helvetica Neue Medium"/>
                          </a:defRPr>
                        </a:pPr>
                        <a:r>
                          <a:rPr sz="650" b="0" i="0" dirty="0">
                            <a:latin typeface="맑은 고딕" panose="020B0503020000020004" pitchFamily="50" charset="-127"/>
                            <a:ea typeface="맑은 고딕" panose="020B0503020000020004" pitchFamily="50" charset="-127"/>
                            <a:cs typeface="KoPubWorldDotum_Pro Medium" pitchFamily="2" charset="-127"/>
                          </a:rPr>
                          <a:t>  • 3C </a:t>
                        </a:r>
                        <a:r>
                          <a:rPr sz="650" b="0" i="0" dirty="0" err="1">
                            <a:latin typeface="맑은 고딕" panose="020B0503020000020004" pitchFamily="50" charset="-127"/>
                            <a:ea typeface="맑은 고딕" panose="020B0503020000020004" pitchFamily="50" charset="-127"/>
                            <a:cs typeface="KoPubWorldDotum_Pro Medium" pitchFamily="2" charset="-127"/>
                          </a:rPr>
                          <a:t>분석</a:t>
                        </a:r>
                        <a:r>
                          <a:rPr sz="650" b="0" i="0" dirty="0">
                            <a:latin typeface="맑은 고딕" panose="020B0503020000020004" pitchFamily="50" charset="-127"/>
                            <a:ea typeface="맑은 고딕" panose="020B0503020000020004" pitchFamily="50" charset="-127"/>
                            <a:cs typeface="KoPubWorldDotum_Pro Medium" pitchFamily="2" charset="-127"/>
                          </a:rPr>
                          <a:t> </a:t>
                        </a:r>
                      </a:p>
                      <a:p>
                        <a:pPr algn="l" defTabSz="214518">
                          <a:lnSpc>
                            <a:spcPct val="130000"/>
                          </a:lnSpc>
                          <a:defRPr sz="600">
                            <a:solidFill>
                              <a:srgbClr val="5E5E5E"/>
                            </a:solidFill>
                            <a:latin typeface="Helvetica Neue Medium"/>
                            <a:ea typeface="Helvetica Neue Medium"/>
                            <a:cs typeface="Helvetica Neue Medium"/>
                            <a:sym typeface="Helvetica Neue Medium"/>
                          </a:defRPr>
                        </a:pPr>
                        <a:r>
                          <a:rPr sz="650" b="0" i="0" dirty="0">
                            <a:latin typeface="맑은 고딕" panose="020B0503020000020004" pitchFamily="50" charset="-127"/>
                            <a:ea typeface="맑은 고딕" panose="020B0503020000020004" pitchFamily="50" charset="-127"/>
                            <a:cs typeface="KoPubWorldDotum_Pro Medium" pitchFamily="2" charset="-127"/>
                          </a:rPr>
                          <a:t>  • </a:t>
                        </a:r>
                        <a:r>
                          <a:rPr sz="650" b="0" i="0" dirty="0" err="1">
                            <a:latin typeface="맑은 고딕" panose="020B0503020000020004" pitchFamily="50" charset="-127"/>
                            <a:ea typeface="맑은 고딕" panose="020B0503020000020004" pitchFamily="50" charset="-127"/>
                            <a:cs typeface="KoPubWorldDotum_Pro Medium" pitchFamily="2" charset="-127"/>
                          </a:rPr>
                          <a:t>이해관계자</a:t>
                        </a:r>
                        <a:r>
                          <a:rPr sz="650" b="0" i="0" dirty="0">
                            <a:latin typeface="맑은 고딕" panose="020B0503020000020004" pitchFamily="50" charset="-127"/>
                            <a:ea typeface="맑은 고딕" panose="020B0503020000020004" pitchFamily="50" charset="-127"/>
                            <a:cs typeface="KoPubWorldDotum_Pro Medium" pitchFamily="2" charset="-127"/>
                          </a:rPr>
                          <a:t> </a:t>
                        </a:r>
                        <a:r>
                          <a:rPr sz="650" b="0" i="0" dirty="0" err="1">
                            <a:latin typeface="맑은 고딕" panose="020B0503020000020004" pitchFamily="50" charset="-127"/>
                            <a:ea typeface="맑은 고딕" panose="020B0503020000020004" pitchFamily="50" charset="-127"/>
                            <a:cs typeface="KoPubWorldDotum_Pro Medium" pitchFamily="2" charset="-127"/>
                          </a:rPr>
                          <a:t>지도</a:t>
                        </a:r>
                        <a:endParaRPr sz="650" b="0" i="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Dotum_Pro Medium" pitchFamily="2" charset="-127"/>
                        </a:endParaRPr>
                      </a:p>
                      <a:p>
                        <a:pPr algn="l" defTabSz="214518">
                          <a:lnSpc>
                            <a:spcPct val="130000"/>
                          </a:lnSpc>
                          <a:defRPr sz="600">
                            <a:solidFill>
                              <a:srgbClr val="5E5E5E"/>
                            </a:solidFill>
                            <a:latin typeface="Helvetica Neue Medium"/>
                            <a:ea typeface="Helvetica Neue Medium"/>
                            <a:cs typeface="Helvetica Neue Medium"/>
                            <a:sym typeface="Helvetica Neue Medium"/>
                          </a:defRPr>
                        </a:pPr>
                        <a:r>
                          <a:rPr sz="650" b="0" i="0" dirty="0">
                            <a:latin typeface="맑은 고딕" panose="020B0503020000020004" pitchFamily="50" charset="-127"/>
                            <a:ea typeface="맑은 고딕" panose="020B0503020000020004" pitchFamily="50" charset="-127"/>
                            <a:cs typeface="KoPubWorldDotum_Pro Medium" pitchFamily="2" charset="-127"/>
                          </a:rPr>
                          <a:t>  • </a:t>
                        </a:r>
                        <a:r>
                          <a:rPr sz="650" b="0" i="0" dirty="0" err="1">
                            <a:latin typeface="맑은 고딕" panose="020B0503020000020004" pitchFamily="50" charset="-127"/>
                            <a:ea typeface="맑은 고딕" panose="020B0503020000020004" pitchFamily="50" charset="-127"/>
                            <a:cs typeface="KoPubWorldDotum_Pro Medium" pitchFamily="2" charset="-127"/>
                          </a:rPr>
                          <a:t>심층</a:t>
                        </a:r>
                        <a:r>
                          <a:rPr sz="650" b="0" i="0" dirty="0">
                            <a:latin typeface="맑은 고딕" panose="020B0503020000020004" pitchFamily="50" charset="-127"/>
                            <a:ea typeface="맑은 고딕" panose="020B0503020000020004" pitchFamily="50" charset="-127"/>
                            <a:cs typeface="KoPubWorldDotum_Pro Medium" pitchFamily="2" charset="-127"/>
                          </a:rPr>
                          <a:t> </a:t>
                        </a:r>
                        <a:r>
                          <a:rPr sz="650" b="0" i="0" dirty="0" err="1">
                            <a:latin typeface="맑은 고딕" panose="020B0503020000020004" pitchFamily="50" charset="-127"/>
                            <a:ea typeface="맑은 고딕" panose="020B0503020000020004" pitchFamily="50" charset="-127"/>
                            <a:cs typeface="KoPubWorldDotum_Pro Medium" pitchFamily="2" charset="-127"/>
                          </a:rPr>
                          <a:t>인터뷰</a:t>
                        </a:r>
                        <a:endParaRPr sz="650" b="0" i="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Dotum_Pro Medium" pitchFamily="2" charset="-127"/>
                        </a:endParaRPr>
                      </a:p>
                      <a:p>
                        <a:pPr algn="l" defTabSz="214518">
                          <a:lnSpc>
                            <a:spcPct val="130000"/>
                          </a:lnSpc>
                          <a:defRPr sz="600">
                            <a:solidFill>
                              <a:srgbClr val="5E5E5E"/>
                            </a:solidFill>
                            <a:latin typeface="Helvetica Neue Medium"/>
                            <a:ea typeface="Helvetica Neue Medium"/>
                            <a:cs typeface="Helvetica Neue Medium"/>
                            <a:sym typeface="Helvetica Neue Medium"/>
                          </a:defRPr>
                        </a:pPr>
                        <a:r>
                          <a:rPr sz="650" b="0" i="0" dirty="0">
                            <a:latin typeface="맑은 고딕" panose="020B0503020000020004" pitchFamily="50" charset="-127"/>
                            <a:ea typeface="맑은 고딕" panose="020B0503020000020004" pitchFamily="50" charset="-127"/>
                            <a:cs typeface="KoPubWorldDotum_Pro Medium" pitchFamily="2" charset="-127"/>
                          </a:rPr>
                          <a:t>  • </a:t>
                        </a:r>
                        <a:r>
                          <a:rPr sz="650" b="0" i="0" dirty="0" err="1">
                            <a:latin typeface="맑은 고딕" panose="020B0503020000020004" pitchFamily="50" charset="-127"/>
                            <a:ea typeface="맑은 고딕" panose="020B0503020000020004" pitchFamily="50" charset="-127"/>
                            <a:cs typeface="KoPubWorldDotum_Pro Medium" pitchFamily="2" charset="-127"/>
                          </a:rPr>
                          <a:t>섀도잉</a:t>
                        </a:r>
                        <a:endParaRPr sz="650" b="0" i="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Dotum_Pro Medium" pitchFamily="2" charset="-127"/>
                        </a:endParaRPr>
                      </a:p>
                    </a:txBody>
                    <a:tcPr marL="76200" marR="76200" marT="76200" marB="76200" horzOverflow="overflow">
                      <a:lnL w="15240">
                        <a:solidFill>
                          <a:srgbClr val="888889"/>
                        </a:solidFill>
                        <a:miter lim="400000"/>
                      </a:lnL>
                      <a:lnR w="8255">
                        <a:solidFill>
                          <a:srgbClr val="888889"/>
                        </a:solidFill>
                        <a:miter lim="400000"/>
                      </a:lnR>
                      <a:lnT w="15240">
                        <a:solidFill>
                          <a:srgbClr val="888889"/>
                        </a:solidFill>
                        <a:miter lim="400000"/>
                      </a:lnT>
                      <a:lnB w="3175">
                        <a:solidFill>
                          <a:srgbClr val="888889"/>
                        </a:solidFill>
                        <a:miter lim="400000"/>
                      </a:lnB>
                    </a:tcPr>
                  </a:tc>
                  <a:tc>
                    <a:txBody>
                      <a:bodyPr/>
                      <a:lstStyle/>
                      <a:p>
                        <a:pPr algn="l" defTabSz="214518">
                          <a:lnSpc>
                            <a:spcPct val="130000"/>
                          </a:lnSpc>
                          <a:defRPr sz="600">
                            <a:solidFill>
                              <a:srgbClr val="5E5E5E"/>
                            </a:solidFill>
                            <a:latin typeface="Helvetica Neue Medium"/>
                            <a:ea typeface="Helvetica Neue Medium"/>
                            <a:cs typeface="Helvetica Neue Medium"/>
                            <a:sym typeface="Helvetica Neue Medium"/>
                          </a:defRPr>
                        </a:pPr>
                        <a:r>
                          <a:rPr sz="650" b="0" i="0" dirty="0">
                            <a:latin typeface="맑은 고딕" panose="020B0503020000020004" pitchFamily="50" charset="-127"/>
                            <a:ea typeface="맑은 고딕" panose="020B0503020000020004" pitchFamily="50" charset="-127"/>
                            <a:cs typeface="KoPubWorldDotum_Pro Medium" pitchFamily="2" charset="-127"/>
                          </a:rPr>
                          <a:t>  </a:t>
                        </a:r>
                        <a:r>
                          <a:rPr lang="en-US" altLang="x-none" sz="650" b="0" i="0" dirty="0">
                            <a:latin typeface="맑은 고딕" panose="020B0503020000020004" pitchFamily="50" charset="-127"/>
                            <a:ea typeface="맑은 고딕" panose="020B0503020000020004" pitchFamily="50" charset="-127"/>
                            <a:cs typeface="KoPubWorldDotum_Pro Medium" pitchFamily="2" charset="-127"/>
                          </a:rPr>
                          <a:t>•</a:t>
                        </a:r>
                        <a:r>
                          <a:rPr sz="650" b="0" i="0" dirty="0">
                            <a:latin typeface="맑은 고딕" panose="020B0503020000020004" pitchFamily="50" charset="-127"/>
                            <a:ea typeface="맑은 고딕" panose="020B0503020000020004" pitchFamily="50" charset="-127"/>
                            <a:cs typeface="KoPubWorldDotum_Pro Medium" pitchFamily="2" charset="-127"/>
                          </a:rPr>
                          <a:t> </a:t>
                        </a:r>
                        <a:r>
                          <a:rPr sz="650" b="0" i="0" dirty="0" err="1">
                            <a:latin typeface="맑은 고딕" panose="020B0503020000020004" pitchFamily="50" charset="-127"/>
                            <a:ea typeface="맑은 고딕" panose="020B0503020000020004" pitchFamily="50" charset="-127"/>
                            <a:cs typeface="KoPubWorldDotum_Pro Medium" pitchFamily="2" charset="-127"/>
                          </a:rPr>
                          <a:t>친화도법</a:t>
                        </a:r>
                        <a:endParaRPr sz="650" b="0" i="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Dotum_Pro Medium" pitchFamily="2" charset="-127"/>
                        </a:endParaRPr>
                      </a:p>
                      <a:p>
                        <a:pPr algn="l" defTabSz="214518">
                          <a:lnSpc>
                            <a:spcPct val="130000"/>
                          </a:lnSpc>
                          <a:defRPr sz="600">
                            <a:solidFill>
                              <a:srgbClr val="5E5E5E"/>
                            </a:solidFill>
                            <a:latin typeface="Helvetica Neue Medium"/>
                            <a:ea typeface="Helvetica Neue Medium"/>
                            <a:cs typeface="Helvetica Neue Medium"/>
                            <a:sym typeface="Helvetica Neue Medium"/>
                          </a:defRPr>
                        </a:pPr>
                        <a:r>
                          <a:rPr sz="650" b="0" i="0" dirty="0">
                            <a:latin typeface="맑은 고딕" panose="020B0503020000020004" pitchFamily="50" charset="-127"/>
                            <a:ea typeface="맑은 고딕" panose="020B0503020000020004" pitchFamily="50" charset="-127"/>
                            <a:cs typeface="KoPubWorldDotum_Pro Medium" pitchFamily="2" charset="-127"/>
                          </a:rPr>
                          <a:t>  • </a:t>
                        </a:r>
                        <a:r>
                          <a:rPr sz="650" b="0" i="0" dirty="0" err="1">
                            <a:latin typeface="맑은 고딕" panose="020B0503020000020004" pitchFamily="50" charset="-127"/>
                            <a:ea typeface="맑은 고딕" panose="020B0503020000020004" pitchFamily="50" charset="-127"/>
                            <a:cs typeface="KoPubWorldDotum_Pro Medium" pitchFamily="2" charset="-127"/>
                          </a:rPr>
                          <a:t>페르소나</a:t>
                        </a:r>
                        <a:endParaRPr sz="650" b="0" i="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Dotum_Pro Medium" pitchFamily="2" charset="-127"/>
                        </a:endParaRPr>
                      </a:p>
                      <a:p>
                        <a:pPr algn="l" defTabSz="214518">
                          <a:lnSpc>
                            <a:spcPct val="130000"/>
                          </a:lnSpc>
                          <a:defRPr sz="600">
                            <a:solidFill>
                              <a:srgbClr val="5E5E5E"/>
                            </a:solidFill>
                            <a:latin typeface="Helvetica Neue Medium"/>
                            <a:ea typeface="Helvetica Neue Medium"/>
                            <a:cs typeface="Helvetica Neue Medium"/>
                            <a:sym typeface="Helvetica Neue Medium"/>
                          </a:defRPr>
                        </a:pPr>
                        <a:r>
                          <a:rPr sz="650" b="0" i="0" dirty="0">
                            <a:latin typeface="맑은 고딕" panose="020B0503020000020004" pitchFamily="50" charset="-127"/>
                            <a:ea typeface="맑은 고딕" panose="020B0503020000020004" pitchFamily="50" charset="-127"/>
                            <a:cs typeface="KoPubWorldDotum_Pro Medium" pitchFamily="2" charset="-127"/>
                          </a:rPr>
                          <a:t>  • </a:t>
                        </a:r>
                        <a:r>
                          <a:rPr sz="650" b="0" i="0" dirty="0" err="1">
                            <a:latin typeface="맑은 고딕" panose="020B0503020000020004" pitchFamily="50" charset="-127"/>
                            <a:ea typeface="맑은 고딕" panose="020B0503020000020004" pitchFamily="50" charset="-127"/>
                            <a:cs typeface="KoPubWorldDotum_Pro Medium" pitchFamily="2" charset="-127"/>
                          </a:rPr>
                          <a:t>고객</a:t>
                        </a:r>
                        <a:r>
                          <a:rPr sz="650" b="0" i="0" dirty="0">
                            <a:latin typeface="맑은 고딕" panose="020B0503020000020004" pitchFamily="50" charset="-127"/>
                            <a:ea typeface="맑은 고딕" panose="020B0503020000020004" pitchFamily="50" charset="-127"/>
                            <a:cs typeface="KoPubWorldDotum_Pro Medium" pitchFamily="2" charset="-127"/>
                          </a:rPr>
                          <a:t> </a:t>
                        </a:r>
                        <a:r>
                          <a:rPr sz="650" b="0" i="0" dirty="0" err="1">
                            <a:latin typeface="맑은 고딕" panose="020B0503020000020004" pitchFamily="50" charset="-127"/>
                            <a:ea typeface="맑은 고딕" panose="020B0503020000020004" pitchFamily="50" charset="-127"/>
                            <a:cs typeface="KoPubWorldDotum_Pro Medium" pitchFamily="2" charset="-127"/>
                          </a:rPr>
                          <a:t>여정</a:t>
                        </a:r>
                        <a:r>
                          <a:rPr sz="650" b="0" i="0" dirty="0">
                            <a:latin typeface="맑은 고딕" panose="020B0503020000020004" pitchFamily="50" charset="-127"/>
                            <a:ea typeface="맑은 고딕" panose="020B0503020000020004" pitchFamily="50" charset="-127"/>
                            <a:cs typeface="KoPubWorldDotum_Pro Medium" pitchFamily="2" charset="-127"/>
                          </a:rPr>
                          <a:t> </a:t>
                        </a:r>
                        <a:r>
                          <a:rPr sz="650" b="0" i="0" dirty="0" err="1">
                            <a:latin typeface="맑은 고딕" panose="020B0503020000020004" pitchFamily="50" charset="-127"/>
                            <a:ea typeface="맑은 고딕" panose="020B0503020000020004" pitchFamily="50" charset="-127"/>
                            <a:cs typeface="KoPubWorldDotum_Pro Medium" pitchFamily="2" charset="-127"/>
                          </a:rPr>
                          <a:t>지도</a:t>
                        </a:r>
                        <a:r>
                          <a:rPr sz="650" b="0" i="0" dirty="0">
                            <a:latin typeface="맑은 고딕" panose="020B0503020000020004" pitchFamily="50" charset="-127"/>
                            <a:ea typeface="맑은 고딕" panose="020B0503020000020004" pitchFamily="50" charset="-127"/>
                            <a:cs typeface="KoPubWorldDotum_Pro Medium" pitchFamily="2" charset="-127"/>
                          </a:rPr>
                          <a:t> </a:t>
                        </a:r>
                      </a:p>
                    </a:txBody>
                    <a:tcPr marL="76200" marR="76200" marT="76200" marB="76200" horzOverflow="overflow">
                      <a:lnL w="8255">
                        <a:solidFill>
                          <a:srgbClr val="888889"/>
                        </a:solidFill>
                        <a:miter lim="400000"/>
                      </a:lnL>
                      <a:lnR w="8255">
                        <a:solidFill>
                          <a:srgbClr val="888889"/>
                        </a:solidFill>
                        <a:miter lim="400000"/>
                      </a:lnR>
                      <a:lnT w="15240">
                        <a:solidFill>
                          <a:srgbClr val="888889"/>
                        </a:solidFill>
                        <a:miter lim="400000"/>
                      </a:lnT>
                      <a:lnB w="3175">
                        <a:solidFill>
                          <a:srgbClr val="888889"/>
                        </a:solidFill>
                        <a:miter lim="400000"/>
                      </a:lnB>
                    </a:tcPr>
                  </a:tc>
                  <a:tc>
                    <a:txBody>
                      <a:bodyPr/>
                      <a:lstStyle/>
                      <a:p>
                        <a:pPr algn="l" defTabSz="214518">
                          <a:lnSpc>
                            <a:spcPct val="130000"/>
                          </a:lnSpc>
                          <a:defRPr sz="600">
                            <a:solidFill>
                              <a:srgbClr val="5E5E5E"/>
                            </a:solidFill>
                            <a:latin typeface="Helvetica Neue Medium"/>
                            <a:ea typeface="Helvetica Neue Medium"/>
                            <a:cs typeface="Helvetica Neue Medium"/>
                            <a:sym typeface="Helvetica Neue Medium"/>
                          </a:defRPr>
                        </a:pPr>
                        <a:r>
                          <a:rPr sz="650" b="0" i="0" dirty="0">
                            <a:latin typeface="맑은 고딕" panose="020B0503020000020004" pitchFamily="50" charset="-127"/>
                            <a:ea typeface="맑은 고딕" panose="020B0503020000020004" pitchFamily="50" charset="-127"/>
                            <a:cs typeface="KoPubWorldDotum_Pro Medium" pitchFamily="2" charset="-127"/>
                          </a:rPr>
                          <a:t>  • HMW</a:t>
                        </a:r>
                      </a:p>
                      <a:p>
                        <a:pPr algn="l" defTabSz="214518">
                          <a:lnSpc>
                            <a:spcPct val="130000"/>
                          </a:lnSpc>
                          <a:defRPr sz="600">
                            <a:solidFill>
                              <a:srgbClr val="5E5E5E"/>
                            </a:solidFill>
                            <a:latin typeface="Helvetica Neue Medium"/>
                            <a:ea typeface="Helvetica Neue Medium"/>
                            <a:cs typeface="Helvetica Neue Medium"/>
                            <a:sym typeface="Helvetica Neue Medium"/>
                          </a:defRPr>
                        </a:pPr>
                        <a:r>
                          <a:rPr sz="650" b="0" i="0" dirty="0">
                            <a:latin typeface="맑은 고딕" panose="020B0503020000020004" pitchFamily="50" charset="-127"/>
                            <a:ea typeface="맑은 고딕" panose="020B0503020000020004" pitchFamily="50" charset="-127"/>
                            <a:cs typeface="KoPubWorldDotum_Pro Medium" pitchFamily="2" charset="-127"/>
                          </a:rPr>
                          <a:t>  • </a:t>
                        </a:r>
                        <a:r>
                          <a:rPr sz="650" b="0" i="0" dirty="0" err="1">
                            <a:latin typeface="맑은 고딕" panose="020B0503020000020004" pitchFamily="50" charset="-127"/>
                            <a:ea typeface="맑은 고딕" panose="020B0503020000020004" pitchFamily="50" charset="-127"/>
                            <a:cs typeface="KoPubWorldDotum_Pro Medium" pitchFamily="2" charset="-127"/>
                          </a:rPr>
                          <a:t>만다라트</a:t>
                        </a:r>
                        <a:r>
                          <a:rPr sz="650" b="0" i="0" dirty="0">
                            <a:latin typeface="맑은 고딕" panose="020B0503020000020004" pitchFamily="50" charset="-127"/>
                            <a:ea typeface="맑은 고딕" panose="020B0503020000020004" pitchFamily="50" charset="-127"/>
                            <a:cs typeface="KoPubWorldDotum_Pro Medium" pitchFamily="2" charset="-127"/>
                          </a:rPr>
                          <a:t> </a:t>
                        </a:r>
                      </a:p>
                      <a:p>
                        <a:pPr algn="l" defTabSz="214518">
                          <a:lnSpc>
                            <a:spcPct val="130000"/>
                          </a:lnSpc>
                          <a:defRPr sz="600">
                            <a:solidFill>
                              <a:srgbClr val="5E5E5E"/>
                            </a:solidFill>
                            <a:latin typeface="Helvetica Neue Medium"/>
                            <a:ea typeface="Helvetica Neue Medium"/>
                            <a:cs typeface="Helvetica Neue Medium"/>
                            <a:sym typeface="Helvetica Neue Medium"/>
                          </a:defRPr>
                        </a:pPr>
                        <a:r>
                          <a:rPr sz="650" b="0" i="0" dirty="0">
                            <a:latin typeface="맑은 고딕" panose="020B0503020000020004" pitchFamily="50" charset="-127"/>
                            <a:ea typeface="맑은 고딕" panose="020B0503020000020004" pitchFamily="50" charset="-127"/>
                            <a:cs typeface="KoPubWorldDotum_Pro Medium" pitchFamily="2" charset="-127"/>
                          </a:rPr>
                          <a:t>  • </a:t>
                        </a:r>
                        <a:r>
                          <a:rPr sz="650" b="0" i="0" dirty="0" err="1">
                            <a:latin typeface="맑은 고딕" panose="020B0503020000020004" pitchFamily="50" charset="-127"/>
                            <a:ea typeface="맑은 고딕" panose="020B0503020000020004" pitchFamily="50" charset="-127"/>
                            <a:cs typeface="KoPubWorldDotum_Pro Medium" pitchFamily="2" charset="-127"/>
                          </a:rPr>
                          <a:t>서비스</a:t>
                        </a:r>
                        <a:r>
                          <a:rPr sz="650" b="0" i="0" dirty="0">
                            <a:latin typeface="맑은 고딕" panose="020B0503020000020004" pitchFamily="50" charset="-127"/>
                            <a:ea typeface="맑은 고딕" panose="020B0503020000020004" pitchFamily="50" charset="-127"/>
                            <a:cs typeface="KoPubWorldDotum_Pro Medium" pitchFamily="2" charset="-127"/>
                          </a:rPr>
                          <a:t> </a:t>
                        </a:r>
                        <a:r>
                          <a:rPr sz="650" b="0" i="0" dirty="0" err="1">
                            <a:latin typeface="맑은 고딕" panose="020B0503020000020004" pitchFamily="50" charset="-127"/>
                            <a:ea typeface="맑은 고딕" panose="020B0503020000020004" pitchFamily="50" charset="-127"/>
                            <a:cs typeface="KoPubWorldDotum_Pro Medium" pitchFamily="2" charset="-127"/>
                          </a:rPr>
                          <a:t>가치</a:t>
                        </a:r>
                        <a:r>
                          <a:rPr sz="650" b="0" i="0" dirty="0">
                            <a:latin typeface="맑은 고딕" panose="020B0503020000020004" pitchFamily="50" charset="-127"/>
                            <a:ea typeface="맑은 고딕" panose="020B0503020000020004" pitchFamily="50" charset="-127"/>
                            <a:cs typeface="KoPubWorldDotum_Pro Medium" pitchFamily="2" charset="-127"/>
                          </a:rPr>
                          <a:t> </a:t>
                        </a:r>
                        <a:r>
                          <a:rPr sz="650" b="0" i="0" dirty="0" err="1">
                            <a:latin typeface="맑은 고딕" panose="020B0503020000020004" pitchFamily="50" charset="-127"/>
                            <a:ea typeface="맑은 고딕" panose="020B0503020000020004" pitchFamily="50" charset="-127"/>
                            <a:cs typeface="KoPubWorldDotum_Pro Medium" pitchFamily="2" charset="-127"/>
                          </a:rPr>
                          <a:t>제안</a:t>
                        </a:r>
                        <a:endParaRPr sz="650" b="0" i="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Dotum_Pro Medium" pitchFamily="2" charset="-127"/>
                        </a:endParaRPr>
                      </a:p>
                      <a:p>
                        <a:pPr algn="l" defTabSz="214518">
                          <a:lnSpc>
                            <a:spcPct val="130000"/>
                          </a:lnSpc>
                          <a:defRPr sz="600">
                            <a:solidFill>
                              <a:srgbClr val="5E5E5E"/>
                            </a:solidFill>
                            <a:latin typeface="Helvetica Neue Medium"/>
                            <a:ea typeface="Helvetica Neue Medium"/>
                            <a:cs typeface="Helvetica Neue Medium"/>
                            <a:sym typeface="Helvetica Neue Medium"/>
                          </a:defRPr>
                        </a:pPr>
                        <a:r>
                          <a:rPr sz="650" b="0" i="0" dirty="0">
                            <a:latin typeface="맑은 고딕" panose="020B0503020000020004" pitchFamily="50" charset="-127"/>
                            <a:ea typeface="맑은 고딕" panose="020B0503020000020004" pitchFamily="50" charset="-127"/>
                            <a:cs typeface="KoPubWorldDotum_Pro Medium" pitchFamily="2" charset="-127"/>
                          </a:rPr>
                          <a:t>  • </a:t>
                        </a:r>
                        <a:r>
                          <a:rPr sz="650" b="0" i="0" dirty="0" err="1">
                            <a:latin typeface="맑은 고딕" panose="020B0503020000020004" pitchFamily="50" charset="-127"/>
                            <a:ea typeface="맑은 고딕" panose="020B0503020000020004" pitchFamily="50" charset="-127"/>
                            <a:cs typeface="KoPubWorldDotum_Pro Medium" pitchFamily="2" charset="-127"/>
                          </a:rPr>
                          <a:t>아이디어</a:t>
                        </a:r>
                        <a:r>
                          <a:rPr sz="650" b="0" i="0" dirty="0">
                            <a:latin typeface="맑은 고딕" panose="020B0503020000020004" pitchFamily="50" charset="-127"/>
                            <a:ea typeface="맑은 고딕" panose="020B0503020000020004" pitchFamily="50" charset="-127"/>
                            <a:cs typeface="KoPubWorldDotum_Pro Medium" pitchFamily="2" charset="-127"/>
                          </a:rPr>
                          <a:t> </a:t>
                        </a:r>
                        <a:r>
                          <a:rPr sz="650" b="0" i="0" dirty="0" err="1">
                            <a:latin typeface="맑은 고딕" panose="020B0503020000020004" pitchFamily="50" charset="-127"/>
                            <a:ea typeface="맑은 고딕" panose="020B0503020000020004" pitchFamily="50" charset="-127"/>
                            <a:cs typeface="KoPubWorldDotum_Pro Medium" pitchFamily="2" charset="-127"/>
                          </a:rPr>
                          <a:t>캔버스</a:t>
                        </a:r>
                        <a:endParaRPr sz="650" b="0" i="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Dotum_Pro Medium" pitchFamily="2" charset="-127"/>
                        </a:endParaRPr>
                      </a:p>
                      <a:p>
                        <a:pPr algn="l" defTabSz="214518">
                          <a:lnSpc>
                            <a:spcPct val="130000"/>
                          </a:lnSpc>
                          <a:defRPr sz="600">
                            <a:solidFill>
                              <a:srgbClr val="5E5E5E"/>
                            </a:solidFill>
                            <a:latin typeface="Helvetica Neue Medium"/>
                            <a:ea typeface="Helvetica Neue Medium"/>
                            <a:cs typeface="Helvetica Neue Medium"/>
                            <a:sym typeface="Helvetica Neue Medium"/>
                          </a:defRPr>
                        </a:pPr>
                        <a:r>
                          <a:rPr sz="650" b="0" i="0" dirty="0">
                            <a:latin typeface="맑은 고딕" panose="020B0503020000020004" pitchFamily="50" charset="-127"/>
                            <a:ea typeface="맑은 고딕" panose="020B0503020000020004" pitchFamily="50" charset="-127"/>
                            <a:cs typeface="KoPubWorldDotum_Pro Medium" pitchFamily="2" charset="-127"/>
                          </a:rPr>
                          <a:t>  • </a:t>
                        </a:r>
                        <a:r>
                          <a:rPr sz="650" b="0" i="0" dirty="0" err="1">
                            <a:latin typeface="맑은 고딕" panose="020B0503020000020004" pitchFamily="50" charset="-127"/>
                            <a:ea typeface="맑은 고딕" panose="020B0503020000020004" pitchFamily="50" charset="-127"/>
                            <a:cs typeface="KoPubWorldDotum_Pro Medium" pitchFamily="2" charset="-127"/>
                          </a:rPr>
                          <a:t>서비스</a:t>
                        </a:r>
                        <a:r>
                          <a:rPr sz="650" b="0" i="0" dirty="0">
                            <a:latin typeface="맑은 고딕" panose="020B0503020000020004" pitchFamily="50" charset="-127"/>
                            <a:ea typeface="맑은 고딕" panose="020B0503020000020004" pitchFamily="50" charset="-127"/>
                            <a:cs typeface="KoPubWorldDotum_Pro Medium" pitchFamily="2" charset="-127"/>
                          </a:rPr>
                          <a:t> </a:t>
                        </a:r>
                        <a:r>
                          <a:rPr sz="650" b="0" i="0" dirty="0" err="1">
                            <a:latin typeface="맑은 고딕" panose="020B0503020000020004" pitchFamily="50" charset="-127"/>
                            <a:ea typeface="맑은 고딕" panose="020B0503020000020004" pitchFamily="50" charset="-127"/>
                            <a:cs typeface="KoPubWorldDotum_Pro Medium" pitchFamily="2" charset="-127"/>
                          </a:rPr>
                          <a:t>시나리오</a:t>
                        </a:r>
                        <a:endParaRPr sz="650" b="0" i="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Dotum_Pro Medium" pitchFamily="2" charset="-127"/>
                        </a:endParaRPr>
                      </a:p>
                      <a:p>
                        <a:pPr algn="l" defTabSz="214518">
                          <a:lnSpc>
                            <a:spcPct val="130000"/>
                          </a:lnSpc>
                          <a:defRPr sz="600">
                            <a:solidFill>
                              <a:srgbClr val="5E5E5E"/>
                            </a:solidFill>
                            <a:latin typeface="Helvetica Neue Medium"/>
                            <a:ea typeface="Helvetica Neue Medium"/>
                            <a:cs typeface="Helvetica Neue Medium"/>
                            <a:sym typeface="Helvetica Neue Medium"/>
                          </a:defRPr>
                        </a:pPr>
                        <a:r>
                          <a:rPr sz="650" b="0" i="0" dirty="0">
                            <a:latin typeface="맑은 고딕" panose="020B0503020000020004" pitchFamily="50" charset="-127"/>
                            <a:ea typeface="맑은 고딕" panose="020B0503020000020004" pitchFamily="50" charset="-127"/>
                            <a:cs typeface="KoPubWorldDotum_Pro Medium" pitchFamily="2" charset="-127"/>
                          </a:rPr>
                          <a:t>  • </a:t>
                        </a:r>
                        <a:r>
                          <a:rPr sz="650" b="0" i="0" dirty="0" err="1">
                            <a:latin typeface="맑은 고딕" panose="020B0503020000020004" pitchFamily="50" charset="-127"/>
                            <a:ea typeface="맑은 고딕" panose="020B0503020000020004" pitchFamily="50" charset="-127"/>
                            <a:cs typeface="KoPubWorldDotum_Pro Medium" pitchFamily="2" charset="-127"/>
                          </a:rPr>
                          <a:t>서비스</a:t>
                        </a:r>
                        <a:r>
                          <a:rPr sz="650" b="0" i="0" dirty="0">
                            <a:latin typeface="맑은 고딕" panose="020B0503020000020004" pitchFamily="50" charset="-127"/>
                            <a:ea typeface="맑은 고딕" panose="020B0503020000020004" pitchFamily="50" charset="-127"/>
                            <a:cs typeface="KoPubWorldDotum_Pro Medium" pitchFamily="2" charset="-127"/>
                          </a:rPr>
                          <a:t> </a:t>
                        </a:r>
                        <a:r>
                          <a:rPr sz="650" b="0" i="0" dirty="0" err="1">
                            <a:latin typeface="맑은 고딕" panose="020B0503020000020004" pitchFamily="50" charset="-127"/>
                            <a:ea typeface="맑은 고딕" panose="020B0503020000020004" pitchFamily="50" charset="-127"/>
                            <a:cs typeface="KoPubWorldDotum_Pro Medium" pitchFamily="2" charset="-127"/>
                          </a:rPr>
                          <a:t>가치</a:t>
                        </a:r>
                        <a:r>
                          <a:rPr sz="650" b="0" i="0" dirty="0">
                            <a:latin typeface="맑은 고딕" panose="020B0503020000020004" pitchFamily="50" charset="-127"/>
                            <a:ea typeface="맑은 고딕" panose="020B0503020000020004" pitchFamily="50" charset="-127"/>
                            <a:cs typeface="KoPubWorldDotum_Pro Medium" pitchFamily="2" charset="-127"/>
                          </a:rPr>
                          <a:t> </a:t>
                        </a:r>
                        <a:r>
                          <a:rPr sz="650" b="0" i="0" dirty="0" err="1">
                            <a:latin typeface="맑은 고딕" panose="020B0503020000020004" pitchFamily="50" charset="-127"/>
                            <a:ea typeface="맑은 고딕" panose="020B0503020000020004" pitchFamily="50" charset="-127"/>
                            <a:cs typeface="KoPubWorldDotum_Pro Medium" pitchFamily="2" charset="-127"/>
                          </a:rPr>
                          <a:t>흐름도</a:t>
                        </a:r>
                        <a:endParaRPr sz="650" b="0" i="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Dotum_Pro Medium" pitchFamily="2" charset="-127"/>
                        </a:endParaRPr>
                      </a:p>
                      <a:p>
                        <a:pPr algn="l" defTabSz="214518">
                          <a:lnSpc>
                            <a:spcPct val="130000"/>
                          </a:lnSpc>
                          <a:defRPr sz="600">
                            <a:solidFill>
                              <a:srgbClr val="5E5E5E"/>
                            </a:solidFill>
                            <a:latin typeface="Helvetica Neue Medium"/>
                            <a:ea typeface="Helvetica Neue Medium"/>
                            <a:cs typeface="Helvetica Neue Medium"/>
                            <a:sym typeface="Helvetica Neue Medium"/>
                          </a:defRPr>
                        </a:pPr>
                        <a:r>
                          <a:rPr sz="650" b="0" i="0" dirty="0">
                            <a:latin typeface="맑은 고딕" panose="020B0503020000020004" pitchFamily="50" charset="-127"/>
                            <a:ea typeface="맑은 고딕" panose="020B0503020000020004" pitchFamily="50" charset="-127"/>
                            <a:cs typeface="KoPubWorldDotum_Pro Medium" pitchFamily="2" charset="-127"/>
                          </a:rPr>
                          <a:t>  • </a:t>
                        </a:r>
                        <a:r>
                          <a:rPr sz="650" b="0" i="0" dirty="0" err="1">
                            <a:latin typeface="맑은 고딕" panose="020B0503020000020004" pitchFamily="50" charset="-127"/>
                            <a:ea typeface="맑은 고딕" panose="020B0503020000020004" pitchFamily="50" charset="-127"/>
                            <a:cs typeface="KoPubWorldDotum_Pro Medium" pitchFamily="2" charset="-127"/>
                          </a:rPr>
                          <a:t>프로토타입</a:t>
                        </a:r>
                        <a:endParaRPr sz="650" b="0" i="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Dotum_Pro Medium" pitchFamily="2" charset="-127"/>
                        </a:endParaRPr>
                      </a:p>
                    </a:txBody>
                    <a:tcPr marL="76200" marR="76200" marT="76200" marB="76200" horzOverflow="overflow">
                      <a:lnL w="8255">
                        <a:solidFill>
                          <a:srgbClr val="888889"/>
                        </a:solidFill>
                        <a:miter lim="400000"/>
                      </a:lnL>
                      <a:lnR w="8255">
                        <a:solidFill>
                          <a:srgbClr val="888889"/>
                        </a:solidFill>
                        <a:miter lim="400000"/>
                      </a:lnR>
                      <a:lnT w="15240">
                        <a:solidFill>
                          <a:srgbClr val="888889"/>
                        </a:solidFill>
                        <a:miter lim="400000"/>
                      </a:lnT>
                      <a:lnB w="3175">
                        <a:solidFill>
                          <a:srgbClr val="888889"/>
                        </a:solidFill>
                        <a:miter lim="400000"/>
                      </a:lnB>
                    </a:tcPr>
                  </a:tc>
                  <a:tc>
                    <a:txBody>
                      <a:bodyPr/>
                      <a:lstStyle/>
                      <a:p>
                        <a:pPr algn="l" defTabSz="214518">
                          <a:lnSpc>
                            <a:spcPct val="130000"/>
                          </a:lnSpc>
                          <a:defRPr sz="600">
                            <a:solidFill>
                              <a:srgbClr val="5E5E5E"/>
                            </a:solidFill>
                            <a:latin typeface="Helvetica Neue Medium"/>
                            <a:ea typeface="Helvetica Neue Medium"/>
                            <a:cs typeface="Helvetica Neue Medium"/>
                            <a:sym typeface="Helvetica Neue Medium"/>
                          </a:defRPr>
                        </a:pPr>
                        <a:r>
                          <a:rPr sz="650" b="0" i="0" dirty="0">
                            <a:latin typeface="맑은 고딕" panose="020B0503020000020004" pitchFamily="50" charset="-127"/>
                            <a:ea typeface="맑은 고딕" panose="020B0503020000020004" pitchFamily="50" charset="-127"/>
                            <a:cs typeface="KoPubWorldDotum_Pro Medium" pitchFamily="2" charset="-127"/>
                          </a:rPr>
                          <a:t> • </a:t>
                        </a:r>
                        <a:r>
                          <a:rPr sz="650" b="0" i="0" dirty="0" err="1">
                            <a:latin typeface="맑은 고딕" panose="020B0503020000020004" pitchFamily="50" charset="-127"/>
                            <a:ea typeface="맑은 고딕" panose="020B0503020000020004" pitchFamily="50" charset="-127"/>
                            <a:cs typeface="KoPubWorldDotum_Pro Medium" pitchFamily="2" charset="-127"/>
                          </a:rPr>
                          <a:t>프로토타입</a:t>
                        </a:r>
                        <a:r>
                          <a:rPr sz="650" b="0" i="0" dirty="0">
                            <a:latin typeface="맑은 고딕" panose="020B0503020000020004" pitchFamily="50" charset="-127"/>
                            <a:ea typeface="맑은 고딕" panose="020B0503020000020004" pitchFamily="50" charset="-127"/>
                            <a:cs typeface="KoPubWorldDotum_Pro Medium" pitchFamily="2" charset="-127"/>
                          </a:rPr>
                          <a:t> </a:t>
                        </a:r>
                        <a:r>
                          <a:rPr sz="650" b="0" i="0" dirty="0" err="1">
                            <a:latin typeface="맑은 고딕" panose="020B0503020000020004" pitchFamily="50" charset="-127"/>
                            <a:ea typeface="맑은 고딕" panose="020B0503020000020004" pitchFamily="50" charset="-127"/>
                            <a:cs typeface="KoPubWorldDotum_Pro Medium" pitchFamily="2" charset="-127"/>
                          </a:rPr>
                          <a:t>평가</a:t>
                        </a:r>
                        <a:r>
                          <a:rPr sz="650" b="0" i="0" dirty="0">
                            <a:latin typeface="맑은 고딕" panose="020B0503020000020004" pitchFamily="50" charset="-127"/>
                            <a:ea typeface="맑은 고딕" panose="020B0503020000020004" pitchFamily="50" charset="-127"/>
                            <a:cs typeface="KoPubWorldDotum_Pro Medium" pitchFamily="2" charset="-127"/>
                          </a:rPr>
                          <a:t> </a:t>
                        </a:r>
                      </a:p>
                      <a:p>
                        <a:pPr algn="l" defTabSz="214518">
                          <a:lnSpc>
                            <a:spcPct val="130000"/>
                          </a:lnSpc>
                          <a:defRPr sz="600">
                            <a:solidFill>
                              <a:srgbClr val="5E5E5E"/>
                            </a:solidFill>
                            <a:latin typeface="Helvetica Neue Medium"/>
                            <a:ea typeface="Helvetica Neue Medium"/>
                            <a:cs typeface="Helvetica Neue Medium"/>
                            <a:sym typeface="Helvetica Neue Medium"/>
                          </a:defRPr>
                        </a:pPr>
                        <a:r>
                          <a:rPr sz="650" b="0" i="0" dirty="0">
                            <a:latin typeface="맑은 고딕" panose="020B0503020000020004" pitchFamily="50" charset="-127"/>
                            <a:ea typeface="맑은 고딕" panose="020B0503020000020004" pitchFamily="50" charset="-127"/>
                            <a:cs typeface="KoPubWorldDotum_Pro Medium" pitchFamily="2" charset="-127"/>
                          </a:rPr>
                          <a:t> • </a:t>
                        </a:r>
                        <a:r>
                          <a:rPr sz="650" b="0" i="0" dirty="0" err="1">
                            <a:latin typeface="맑은 고딕" panose="020B0503020000020004" pitchFamily="50" charset="-127"/>
                            <a:ea typeface="맑은 고딕" panose="020B0503020000020004" pitchFamily="50" charset="-127"/>
                            <a:cs typeface="KoPubWorldDotum_Pro Medium" pitchFamily="2" charset="-127"/>
                          </a:rPr>
                          <a:t>비즈니스</a:t>
                        </a:r>
                        <a:r>
                          <a:rPr sz="650" b="0" i="0" dirty="0">
                            <a:latin typeface="맑은 고딕" panose="020B0503020000020004" pitchFamily="50" charset="-127"/>
                            <a:ea typeface="맑은 고딕" panose="020B0503020000020004" pitchFamily="50" charset="-127"/>
                            <a:cs typeface="KoPubWorldDotum_Pro Medium" pitchFamily="2" charset="-127"/>
                          </a:rPr>
                          <a:t> </a:t>
                        </a:r>
                        <a:r>
                          <a:rPr sz="650" b="0" i="0" dirty="0" err="1">
                            <a:latin typeface="맑은 고딕" panose="020B0503020000020004" pitchFamily="50" charset="-127"/>
                            <a:ea typeface="맑은 고딕" panose="020B0503020000020004" pitchFamily="50" charset="-127"/>
                            <a:cs typeface="KoPubWorldDotum_Pro Medium" pitchFamily="2" charset="-127"/>
                          </a:rPr>
                          <a:t>모델</a:t>
                        </a:r>
                        <a:r>
                          <a:rPr sz="650" b="0" i="0" dirty="0">
                            <a:latin typeface="맑은 고딕" panose="020B0503020000020004" pitchFamily="50" charset="-127"/>
                            <a:ea typeface="맑은 고딕" panose="020B0503020000020004" pitchFamily="50" charset="-127"/>
                            <a:cs typeface="KoPubWorldDotum_Pro Medium" pitchFamily="2" charset="-127"/>
                          </a:rPr>
                          <a:t> </a:t>
                        </a:r>
                        <a:r>
                          <a:rPr sz="650" b="0" i="0" dirty="0" err="1">
                            <a:latin typeface="맑은 고딕" panose="020B0503020000020004" pitchFamily="50" charset="-127"/>
                            <a:ea typeface="맑은 고딕" panose="020B0503020000020004" pitchFamily="50" charset="-127"/>
                            <a:cs typeface="KoPubWorldDotum_Pro Medium" pitchFamily="2" charset="-127"/>
                          </a:rPr>
                          <a:t>캔버스</a:t>
                        </a:r>
                        <a:endParaRPr sz="650" b="0" i="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Dotum_Pro Medium" pitchFamily="2" charset="-127"/>
                        </a:endParaRPr>
                      </a:p>
                      <a:p>
                        <a:pPr algn="l" defTabSz="214518">
                          <a:lnSpc>
                            <a:spcPct val="130000"/>
                          </a:lnSpc>
                          <a:defRPr sz="600">
                            <a:solidFill>
                              <a:srgbClr val="5E5E5E"/>
                            </a:solidFill>
                            <a:latin typeface="Helvetica Neue Medium"/>
                            <a:ea typeface="Helvetica Neue Medium"/>
                            <a:cs typeface="Helvetica Neue Medium"/>
                            <a:sym typeface="Helvetica Neue Medium"/>
                          </a:defRPr>
                        </a:pPr>
                        <a:r>
                          <a:rPr sz="650" b="0" i="0" dirty="0">
                            <a:latin typeface="맑은 고딕" panose="020B0503020000020004" pitchFamily="50" charset="-127"/>
                            <a:ea typeface="맑은 고딕" panose="020B0503020000020004" pitchFamily="50" charset="-127"/>
                            <a:cs typeface="KoPubWorldDotum_Pro Medium" pitchFamily="2" charset="-127"/>
                          </a:rPr>
                          <a:t> • </a:t>
                        </a:r>
                        <a:r>
                          <a:rPr sz="650" b="0" i="0" dirty="0" err="1">
                            <a:latin typeface="맑은 고딕" panose="020B0503020000020004" pitchFamily="50" charset="-127"/>
                            <a:ea typeface="맑은 고딕" panose="020B0503020000020004" pitchFamily="50" charset="-127"/>
                            <a:cs typeface="KoPubWorldDotum_Pro Medium" pitchFamily="2" charset="-127"/>
                          </a:rPr>
                          <a:t>서비스</a:t>
                        </a:r>
                        <a:r>
                          <a:rPr sz="650" b="0" i="0" dirty="0">
                            <a:latin typeface="맑은 고딕" panose="020B0503020000020004" pitchFamily="50" charset="-127"/>
                            <a:ea typeface="맑은 고딕" panose="020B0503020000020004" pitchFamily="50" charset="-127"/>
                            <a:cs typeface="KoPubWorldDotum_Pro Medium" pitchFamily="2" charset="-127"/>
                          </a:rPr>
                          <a:t> </a:t>
                        </a:r>
                        <a:r>
                          <a:rPr sz="650" b="0" i="0" dirty="0" err="1">
                            <a:latin typeface="맑은 고딕" panose="020B0503020000020004" pitchFamily="50" charset="-127"/>
                            <a:ea typeface="맑은 고딕" panose="020B0503020000020004" pitchFamily="50" charset="-127"/>
                            <a:cs typeface="KoPubWorldDotum_Pro Medium" pitchFamily="2" charset="-127"/>
                          </a:rPr>
                          <a:t>청사진</a:t>
                        </a:r>
                        <a:endParaRPr sz="650" b="0" i="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Dotum_Pro Medium" pitchFamily="2" charset="-127"/>
                        </a:endParaRPr>
                      </a:p>
                      <a:p>
                        <a:pPr algn="l" defTabSz="214518">
                          <a:lnSpc>
                            <a:spcPct val="130000"/>
                          </a:lnSpc>
                          <a:defRPr sz="600">
                            <a:solidFill>
                              <a:srgbClr val="5E5E5E"/>
                            </a:solidFill>
                            <a:latin typeface="Helvetica Neue Medium"/>
                            <a:ea typeface="Helvetica Neue Medium"/>
                            <a:cs typeface="Helvetica Neue Medium"/>
                            <a:sym typeface="Helvetica Neue Medium"/>
                          </a:defRPr>
                        </a:pPr>
                        <a:r>
                          <a:rPr sz="650" b="0" i="0" dirty="0">
                            <a:latin typeface="맑은 고딕" panose="020B0503020000020004" pitchFamily="50" charset="-127"/>
                            <a:ea typeface="맑은 고딕" panose="020B0503020000020004" pitchFamily="50" charset="-127"/>
                            <a:cs typeface="KoPubWorldDotum_Pro Medium" pitchFamily="2" charset="-127"/>
                          </a:rPr>
                          <a:t> • </a:t>
                        </a:r>
                        <a:r>
                          <a:rPr sz="650" b="0" i="0" dirty="0" err="1">
                            <a:latin typeface="맑은 고딕" panose="020B0503020000020004" pitchFamily="50" charset="-127"/>
                            <a:ea typeface="맑은 고딕" panose="020B0503020000020004" pitchFamily="50" charset="-127"/>
                            <a:cs typeface="KoPubWorldDotum_Pro Medium" pitchFamily="2" charset="-127"/>
                          </a:rPr>
                          <a:t>비즈니스</a:t>
                        </a:r>
                        <a:r>
                          <a:rPr sz="650" b="0" i="0" dirty="0">
                            <a:latin typeface="맑은 고딕" panose="020B0503020000020004" pitchFamily="50" charset="-127"/>
                            <a:ea typeface="맑은 고딕" panose="020B0503020000020004" pitchFamily="50" charset="-127"/>
                            <a:cs typeface="KoPubWorldDotum_Pro Medium" pitchFamily="2" charset="-127"/>
                          </a:rPr>
                          <a:t> </a:t>
                        </a:r>
                        <a:r>
                          <a:rPr sz="650" b="0" i="0" dirty="0" err="1">
                            <a:latin typeface="맑은 고딕" panose="020B0503020000020004" pitchFamily="50" charset="-127"/>
                            <a:ea typeface="맑은 고딕" panose="020B0503020000020004" pitchFamily="50" charset="-127"/>
                            <a:cs typeface="KoPubWorldDotum_Pro Medium" pitchFamily="2" charset="-127"/>
                          </a:rPr>
                          <a:t>로드맵</a:t>
                        </a:r>
                        <a:r>
                          <a:rPr sz="650" b="0" i="0" dirty="0">
                            <a:latin typeface="맑은 고딕" panose="020B0503020000020004" pitchFamily="50" charset="-127"/>
                            <a:ea typeface="맑은 고딕" panose="020B0503020000020004" pitchFamily="50" charset="-127"/>
                            <a:cs typeface="KoPubWorldDotum_Pro Medium" pitchFamily="2" charset="-127"/>
                          </a:rPr>
                          <a:t> </a:t>
                        </a:r>
                      </a:p>
                    </a:txBody>
                    <a:tcPr marL="76200" marR="76200" marT="76200" marB="76200" horzOverflow="overflow">
                      <a:lnL w="8255">
                        <a:solidFill>
                          <a:srgbClr val="888889"/>
                        </a:solidFill>
                        <a:miter lim="400000"/>
                      </a:lnL>
                      <a:lnR w="3175">
                        <a:solidFill>
                          <a:srgbClr val="888889"/>
                        </a:solidFill>
                        <a:miter lim="400000"/>
                      </a:lnR>
                      <a:lnT w="15240">
                        <a:solidFill>
                          <a:srgbClr val="888889"/>
                        </a:solidFill>
                        <a:miter lim="400000"/>
                      </a:lnT>
                      <a:lnB w="3175">
                        <a:solidFill>
                          <a:srgbClr val="888889"/>
                        </a:solidFill>
                        <a:miter lim="400000"/>
                      </a:lnB>
                    </a:tcPr>
                  </a:tc>
                  <a:extLst>
                    <a:ext uri="{0D108BD9-81ED-4DB2-BD59-A6C34878D82A}">
                      <a16:rowId xmlns:a16="http://schemas.microsoft.com/office/drawing/2014/main" xmlns="" val="10003"/>
                    </a:ext>
                  </a:extLst>
                </a:tr>
              </a:tbl>
            </a:graphicData>
          </a:graphic>
        </p:graphicFrame>
        <p:sp>
          <p:nvSpPr>
            <p:cNvPr id="169" name="직사각형"/>
            <p:cNvSpPr/>
            <p:nvPr/>
          </p:nvSpPr>
          <p:spPr>
            <a:xfrm>
              <a:off x="203308" y="554622"/>
              <a:ext cx="4992184" cy="2361705"/>
            </a:xfrm>
            <a:prstGeom prst="rect">
              <a:avLst/>
            </a:prstGeom>
            <a:ln w="19050">
              <a:solidFill>
                <a:srgbClr val="8B2622"/>
              </a:solidFill>
              <a:miter lim="400000"/>
            </a:ln>
          </p:spPr>
          <p:txBody>
            <a:bodyPr lIns="15999" tIns="15999" rIns="15999" bIns="15999" anchor="ctr"/>
            <a:lstStyle/>
            <a:p>
              <a:pPr defTabSz="190169">
                <a:defRPr sz="6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0" name="Define">
              <a:extLst>
                <a:ext uri="{FF2B5EF4-FFF2-40B4-BE49-F238E27FC236}">
                  <a16:creationId xmlns:a16="http://schemas.microsoft.com/office/drawing/2014/main" xmlns="" id="{814D21D6-98C1-6B48-B67B-D1413F04D482}"/>
                </a:ext>
              </a:extLst>
            </p:cNvPr>
            <p:cNvSpPr txBox="1"/>
            <p:nvPr/>
          </p:nvSpPr>
          <p:spPr>
            <a:xfrm>
              <a:off x="1698423" y="888445"/>
              <a:ext cx="1152583" cy="127001"/>
            </a:xfrm>
            <a:prstGeom prst="rect">
              <a:avLst/>
            </a:prstGeom>
            <a:ln w="3175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11377" tIns="11377" rIns="11377" bIns="11377" anchor="ctr">
              <a:spAutoFit/>
            </a:bodyPr>
            <a:lstStyle>
              <a:lvl1pPr defTabSz="214518">
                <a:defRPr b="1" spc="-4">
                  <a:solidFill>
                    <a:srgbClr val="D5D5D5"/>
                  </a:solidFill>
                </a:defRPr>
              </a:lvl1pPr>
            </a:lstStyle>
            <a:p>
              <a:r>
                <a:rPr dirty="0"/>
                <a:t>Define</a:t>
              </a:r>
            </a:p>
          </p:txBody>
        </p:sp>
        <p:sp>
          <p:nvSpPr>
            <p:cNvPr id="11" name="Develop">
              <a:extLst>
                <a:ext uri="{FF2B5EF4-FFF2-40B4-BE49-F238E27FC236}">
                  <a16:creationId xmlns:a16="http://schemas.microsoft.com/office/drawing/2014/main" xmlns="" id="{8E6BE622-FABC-004A-895B-DCCC6BEB8D86}"/>
                </a:ext>
              </a:extLst>
            </p:cNvPr>
            <p:cNvSpPr txBox="1"/>
            <p:nvPr/>
          </p:nvSpPr>
          <p:spPr>
            <a:xfrm>
              <a:off x="2866902" y="888445"/>
              <a:ext cx="1152583" cy="127001"/>
            </a:xfrm>
            <a:prstGeom prst="rect">
              <a:avLst/>
            </a:prstGeom>
            <a:ln w="3175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11377" tIns="11377" rIns="11377" bIns="11377" anchor="ctr">
              <a:spAutoFit/>
            </a:bodyPr>
            <a:lstStyle>
              <a:lvl1pPr defTabSz="214518">
                <a:defRPr b="1" spc="-4">
                  <a:solidFill>
                    <a:srgbClr val="D5D5D5"/>
                  </a:solidFill>
                </a:defRPr>
              </a:lvl1pPr>
            </a:lstStyle>
            <a:p>
              <a:r>
                <a:rPr dirty="0"/>
                <a:t>Develop</a:t>
              </a:r>
            </a:p>
          </p:txBody>
        </p:sp>
        <p:sp>
          <p:nvSpPr>
            <p:cNvPr id="12" name="Deliver">
              <a:extLst>
                <a:ext uri="{FF2B5EF4-FFF2-40B4-BE49-F238E27FC236}">
                  <a16:creationId xmlns:a16="http://schemas.microsoft.com/office/drawing/2014/main" xmlns="" id="{2840EB55-3BE4-2C4F-B990-C61D73BAA5F7}"/>
                </a:ext>
              </a:extLst>
            </p:cNvPr>
            <p:cNvSpPr txBox="1"/>
            <p:nvPr/>
          </p:nvSpPr>
          <p:spPr>
            <a:xfrm>
              <a:off x="4035382" y="888445"/>
              <a:ext cx="1152583" cy="127001"/>
            </a:xfrm>
            <a:prstGeom prst="rect">
              <a:avLst/>
            </a:prstGeom>
            <a:ln w="3175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11377" tIns="11377" rIns="11377" bIns="11377" anchor="ctr">
              <a:spAutoFit/>
            </a:bodyPr>
            <a:lstStyle>
              <a:lvl1pPr defTabSz="214518">
                <a:defRPr b="1" spc="-4">
                  <a:solidFill>
                    <a:srgbClr val="D5D5D5"/>
                  </a:solidFill>
                </a:defRPr>
              </a:lvl1pPr>
            </a:lstStyle>
            <a:p>
              <a:r>
                <a:rPr dirty="0"/>
                <a:t>Deliver</a:t>
              </a:r>
            </a:p>
          </p:txBody>
        </p:sp>
        <p:sp>
          <p:nvSpPr>
            <p:cNvPr id="15" name="Define">
              <a:extLst>
                <a:ext uri="{FF2B5EF4-FFF2-40B4-BE49-F238E27FC236}">
                  <a16:creationId xmlns:a16="http://schemas.microsoft.com/office/drawing/2014/main" xmlns="" id="{BDAC1115-2F2E-0346-A489-42507F909AB6}"/>
                </a:ext>
              </a:extLst>
            </p:cNvPr>
            <p:cNvSpPr txBox="1"/>
            <p:nvPr/>
          </p:nvSpPr>
          <p:spPr>
            <a:xfrm>
              <a:off x="544181" y="889446"/>
              <a:ext cx="1152583" cy="126000"/>
            </a:xfrm>
            <a:prstGeom prst="rect">
              <a:avLst/>
            </a:prstGeom>
            <a:ln w="3175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11377" tIns="11377" rIns="11377" bIns="11377" anchor="ctr">
              <a:spAutoFit/>
            </a:bodyPr>
            <a:lstStyle>
              <a:lvl1pPr defTabSz="214518">
                <a:defRPr b="1" spc="-4">
                  <a:solidFill>
                    <a:srgbClr val="D5D5D5"/>
                  </a:solidFill>
                </a:defRPr>
              </a:lvl1pPr>
            </a:lstStyle>
            <a:p>
              <a:r>
                <a:rPr lang="en-US" dirty="0"/>
                <a:t>Discover</a:t>
              </a:r>
              <a:endParaRPr dirty="0"/>
            </a:p>
          </p:txBody>
        </p:sp>
      </p:grpSp>
    </p:spTree>
  </p:cSld>
  <p:clrMapOvr>
    <a:masterClrMapping/>
  </p:clrMapOvr>
  <p:transition spd="med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72" name="표"/>
          <p:cNvGraphicFramePr/>
          <p:nvPr>
            <p:extLst>
              <p:ext uri="{D42A27DB-BD31-4B8C-83A1-F6EECF244321}">
                <p14:modId xmlns:p14="http://schemas.microsoft.com/office/powerpoint/2010/main" val="573273713"/>
              </p:ext>
            </p:extLst>
          </p:nvPr>
        </p:nvGraphicFramePr>
        <p:xfrm>
          <a:off x="182622" y="828585"/>
          <a:ext cx="5102727" cy="2120323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6067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323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35455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35455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35455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215116">
                <a:tc>
                  <a:txBody>
                    <a:bodyPr/>
                    <a:lstStyle/>
                    <a:p>
                      <a:pPr marL="12700" defTabSz="153656">
                        <a:lnSpc>
                          <a:spcPct val="80000"/>
                        </a:lnSpc>
                        <a:defRPr sz="800">
                          <a:solidFill>
                            <a:srgbClr val="484848"/>
                          </a:solidFill>
                          <a:latin typeface="KoPubWorld돋움체_Pro Bold"/>
                          <a:ea typeface="KoPubWorld돋움체_Pro Bold"/>
                          <a:cs typeface="KoPubWorld돋움체_Pro Bold"/>
                          <a:sym typeface="KoPubWorld돋움체_Pro Bold"/>
                        </a:defRPr>
                      </a:pPr>
                      <a:endParaRPr dirty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6350">
                      <a:solidFill>
                        <a:srgbClr val="888889"/>
                      </a:solidFill>
                      <a:miter lim="400000"/>
                    </a:lnR>
                    <a:lnT w="0">
                      <a:miter lim="400000"/>
                    </a:lnT>
                    <a:lnB w="12700">
                      <a:solidFill>
                        <a:srgbClr val="888889"/>
                      </a:solidFill>
                      <a:miter lim="400000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2700" defTabSz="153656">
                        <a:lnSpc>
                          <a:spcPct val="80000"/>
                        </a:lnSpc>
                        <a:defRPr sz="500">
                          <a:solidFill>
                            <a:srgbClr val="484848"/>
                          </a:solidFill>
                          <a:latin typeface="KoPubWorld돋움체_Pro Bold"/>
                          <a:ea typeface="KoPubWorld돋움체_Pro Bold"/>
                          <a:cs typeface="KoPubWorld돋움체_Pro Bold"/>
                          <a:sym typeface="KoPubWorld돋움체_Pro Bold"/>
                        </a:defRPr>
                      </a:pPr>
                      <a:endParaRPr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50800" marR="50800" marT="50800" marB="50800" anchor="ctr" horzOverflow="overflow">
                    <a:lnL w="6350">
                      <a:solidFill>
                        <a:srgbClr val="888889"/>
                      </a:solidFill>
                      <a:miter lim="400000"/>
                    </a:lnL>
                    <a:lnR w="6350">
                      <a:solidFill>
                        <a:srgbClr val="888889"/>
                      </a:solidFill>
                      <a:miter lim="400000"/>
                    </a:lnR>
                    <a:lnT w="12700">
                      <a:solidFill>
                        <a:srgbClr val="888889"/>
                      </a:solidFill>
                      <a:miter lim="400000"/>
                    </a:lnT>
                    <a:lnB w="12700">
                      <a:solidFill>
                        <a:srgbClr val="888889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L="12700" defTabSz="153656">
                        <a:lnSpc>
                          <a:spcPct val="80000"/>
                        </a:lnSpc>
                        <a:defRPr sz="1800"/>
                      </a:pPr>
                      <a:r>
                        <a:rPr sz="800" dirty="0" err="1">
                          <a:solidFill>
                            <a:srgbClr val="484848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Bold"/>
                          <a:sym typeface="KoPubWorld돋움체_Pro Bold"/>
                        </a:rPr>
                        <a:t>단기</a:t>
                      </a:r>
                      <a:endParaRPr sz="800" dirty="0">
                        <a:solidFill>
                          <a:srgbClr val="484848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KoPubWorld돋움체_Pro Bold"/>
                        <a:sym typeface="KoPubWorld돋움체_Pro Bold"/>
                      </a:endParaRPr>
                    </a:p>
                  </a:txBody>
                  <a:tcPr marL="50800" marR="50800" marT="50800" marB="50800" anchor="b" horzOverflow="overflow">
                    <a:lnL w="6350">
                      <a:solidFill>
                        <a:srgbClr val="888889"/>
                      </a:solidFill>
                      <a:miter lim="400000"/>
                    </a:lnL>
                    <a:lnR w="6350">
                      <a:solidFill>
                        <a:srgbClr val="888889"/>
                      </a:solidFill>
                      <a:miter lim="400000"/>
                    </a:lnR>
                    <a:lnT w="12700">
                      <a:solidFill>
                        <a:srgbClr val="888889"/>
                      </a:solidFill>
                      <a:miter lim="400000"/>
                    </a:lnT>
                    <a:lnB w="12700">
                      <a:solidFill>
                        <a:srgbClr val="888889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L="12700" defTabSz="153656">
                        <a:lnSpc>
                          <a:spcPct val="80000"/>
                        </a:lnSpc>
                        <a:defRPr sz="1800"/>
                      </a:pPr>
                      <a:r>
                        <a:rPr sz="800" dirty="0" err="1">
                          <a:solidFill>
                            <a:srgbClr val="484848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Bold"/>
                          <a:sym typeface="KoPubWorld돋움체_Pro Bold"/>
                        </a:rPr>
                        <a:t>중기</a:t>
                      </a:r>
                      <a:endParaRPr sz="800" dirty="0">
                        <a:solidFill>
                          <a:srgbClr val="484848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KoPubWorld돋움체_Pro Bold"/>
                        <a:sym typeface="KoPubWorld돋움체_Pro Bold"/>
                      </a:endParaRPr>
                    </a:p>
                  </a:txBody>
                  <a:tcPr marL="50800" marR="50800" marT="50800" marB="50800" anchor="b" horzOverflow="overflow">
                    <a:lnL w="6350">
                      <a:solidFill>
                        <a:srgbClr val="888889"/>
                      </a:solidFill>
                      <a:miter lim="400000"/>
                    </a:lnL>
                    <a:lnR w="6350">
                      <a:solidFill>
                        <a:srgbClr val="888889"/>
                      </a:solidFill>
                      <a:miter lim="400000"/>
                    </a:lnR>
                    <a:lnT w="12700">
                      <a:solidFill>
                        <a:srgbClr val="888889"/>
                      </a:solidFill>
                      <a:miter lim="400000"/>
                    </a:lnT>
                    <a:lnB w="12700">
                      <a:solidFill>
                        <a:srgbClr val="888889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L="12700" defTabSz="153656">
                        <a:lnSpc>
                          <a:spcPct val="80000"/>
                        </a:lnSpc>
                        <a:defRPr sz="1800"/>
                      </a:pPr>
                      <a:r>
                        <a:rPr sz="800" dirty="0" err="1">
                          <a:solidFill>
                            <a:srgbClr val="484848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Bold"/>
                          <a:sym typeface="KoPubWorld돋움체_Pro Bold"/>
                        </a:rPr>
                        <a:t>장기</a:t>
                      </a:r>
                      <a:endParaRPr sz="800" dirty="0">
                        <a:solidFill>
                          <a:srgbClr val="484848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KoPubWorld돋움체_Pro Bold"/>
                        <a:sym typeface="KoPubWorld돋움체_Pro Bold"/>
                      </a:endParaRPr>
                    </a:p>
                  </a:txBody>
                  <a:tcPr marL="50800" marR="50800" marT="50800" marB="50800" anchor="b" horzOverflow="overflow">
                    <a:lnL w="6350">
                      <a:solidFill>
                        <a:srgbClr val="888889"/>
                      </a:solidFill>
                      <a:miter lim="400000"/>
                    </a:lnL>
                    <a:lnR w="8890">
                      <a:solidFill>
                        <a:srgbClr val="C8C9C9"/>
                      </a:solidFill>
                      <a:miter lim="400000"/>
                    </a:lnR>
                    <a:lnT w="12700">
                      <a:solidFill>
                        <a:srgbClr val="888889"/>
                      </a:solidFill>
                      <a:miter lim="400000"/>
                    </a:lnT>
                    <a:lnB w="12700">
                      <a:solidFill>
                        <a:srgbClr val="888889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09179">
                <a:tc rowSpan="2">
                  <a:txBody>
                    <a:bodyPr/>
                    <a:lstStyle/>
                    <a:p>
                      <a:pPr marL="12700" defTabSz="153656">
                        <a:lnSpc>
                          <a:spcPct val="100000"/>
                        </a:lnSpc>
                        <a:defRPr sz="1800"/>
                      </a:pPr>
                      <a:r>
                        <a:rPr sz="800" dirty="0" err="1">
                          <a:solidFill>
                            <a:srgbClr val="484848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Bold"/>
                          <a:sym typeface="KoPubWorld돋움체_Pro Bold"/>
                        </a:rPr>
                        <a:t>전반전</a:t>
                      </a:r>
                      <a:r>
                        <a:rPr sz="800" dirty="0">
                          <a:solidFill>
                            <a:srgbClr val="484848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Bold"/>
                          <a:sym typeface="KoPubWorld돋움체_Pro Bold"/>
                        </a:rPr>
                        <a:t> </a:t>
                      </a:r>
                      <a:endParaRPr lang="en-US" sz="800" dirty="0" smtClean="0">
                        <a:solidFill>
                          <a:srgbClr val="484848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KoPubWorld돋움체_Pro Bold"/>
                        <a:sym typeface="KoPubWorld돋움체_Pro Bold"/>
                      </a:endParaRPr>
                    </a:p>
                    <a:p>
                      <a:pPr marL="12700" defTabSz="153656">
                        <a:lnSpc>
                          <a:spcPct val="100000"/>
                        </a:lnSpc>
                        <a:defRPr sz="1800"/>
                      </a:pPr>
                      <a:r>
                        <a:rPr sz="800" dirty="0" err="1" smtClean="0">
                          <a:solidFill>
                            <a:srgbClr val="484848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Bold"/>
                          <a:sym typeface="KoPubWorld돋움체_Pro Bold"/>
                        </a:rPr>
                        <a:t>전략</a:t>
                      </a:r>
                      <a:endParaRPr sz="800" dirty="0">
                        <a:solidFill>
                          <a:srgbClr val="484848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KoPubWorld돋움체_Pro Bold"/>
                        <a:sym typeface="KoPubWorld돋움체_Pro Bold"/>
                      </a:endParaRPr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6350">
                      <a:solidFill>
                        <a:srgbClr val="888889"/>
                      </a:solidFill>
                      <a:miter lim="400000"/>
                    </a:lnR>
                    <a:lnT w="12700">
                      <a:solidFill>
                        <a:srgbClr val="888889"/>
                      </a:solidFill>
                      <a:miter lim="400000"/>
                    </a:lnT>
                    <a:lnB w="12700">
                      <a:solidFill>
                        <a:srgbClr val="888889"/>
                      </a:solidFill>
                      <a:miter lim="400000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2700" defTabSz="153656">
                        <a:lnSpc>
                          <a:spcPct val="80000"/>
                        </a:lnSpc>
                        <a:defRPr sz="1800"/>
                      </a:pPr>
                      <a:r>
                        <a:rPr sz="500">
                          <a:solidFill>
                            <a:srgbClr val="484848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Bold"/>
                          <a:sym typeface="KoPubWorld돋움체_Pro Bold"/>
                        </a:rPr>
                        <a:t>라벨</a:t>
                      </a:r>
                    </a:p>
                  </a:txBody>
                  <a:tcPr marL="50800" marR="50800" marT="50800" marB="50800" anchor="ctr" horzOverflow="overflow">
                    <a:lnL w="6350">
                      <a:solidFill>
                        <a:srgbClr val="888889"/>
                      </a:solidFill>
                      <a:miter lim="400000"/>
                    </a:lnL>
                    <a:lnR w="6350">
                      <a:solidFill>
                        <a:srgbClr val="888889"/>
                      </a:solidFill>
                      <a:miter lim="400000"/>
                    </a:lnR>
                    <a:lnT w="12700">
                      <a:solidFill>
                        <a:srgbClr val="888889"/>
                      </a:solidFill>
                      <a:miter lim="400000"/>
                    </a:lnT>
                    <a:lnB w="6350">
                      <a:solidFill>
                        <a:srgbClr val="888889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153656">
                        <a:defRPr sz="500"/>
                      </a:pPr>
                      <a:endParaRPr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50800" marR="50800" marT="50800" marB="50800" anchor="ctr" horzOverflow="overflow">
                    <a:lnL w="6350">
                      <a:solidFill>
                        <a:srgbClr val="888889"/>
                      </a:solidFill>
                      <a:miter lim="400000"/>
                    </a:lnL>
                    <a:lnR w="6350">
                      <a:solidFill>
                        <a:srgbClr val="888889"/>
                      </a:solidFill>
                      <a:miter lim="400000"/>
                    </a:lnR>
                    <a:lnT w="12700">
                      <a:solidFill>
                        <a:srgbClr val="888889"/>
                      </a:solidFill>
                      <a:miter lim="400000"/>
                    </a:lnT>
                    <a:lnB w="6350">
                      <a:solidFill>
                        <a:srgbClr val="888889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153656">
                        <a:defRPr sz="500"/>
                      </a:pPr>
                      <a:endParaRPr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50800" marR="50800" marT="50800" marB="50800" anchor="ctr" horzOverflow="overflow">
                    <a:lnL w="6350">
                      <a:solidFill>
                        <a:srgbClr val="888889"/>
                      </a:solidFill>
                      <a:miter lim="400000"/>
                    </a:lnL>
                    <a:lnR w="6350">
                      <a:solidFill>
                        <a:srgbClr val="888889"/>
                      </a:solidFill>
                      <a:miter lim="400000"/>
                    </a:lnR>
                    <a:lnT w="12700">
                      <a:solidFill>
                        <a:srgbClr val="888889"/>
                      </a:solidFill>
                      <a:miter lim="400000"/>
                    </a:lnT>
                    <a:lnB w="6350">
                      <a:solidFill>
                        <a:srgbClr val="888889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153656">
                        <a:defRPr sz="500"/>
                      </a:pPr>
                      <a:endParaRPr dirty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50800" marR="50800" marT="50800" marB="50800" anchor="ctr" horzOverflow="overflow">
                    <a:lnL w="6350">
                      <a:solidFill>
                        <a:srgbClr val="888889"/>
                      </a:solidFill>
                      <a:miter lim="400000"/>
                    </a:lnL>
                    <a:lnR w="8890">
                      <a:solidFill>
                        <a:srgbClr val="C8C9C9"/>
                      </a:solidFill>
                      <a:miter lim="400000"/>
                    </a:lnR>
                    <a:lnT w="12700">
                      <a:solidFill>
                        <a:srgbClr val="888889"/>
                      </a:solidFill>
                      <a:miter lim="400000"/>
                    </a:lnT>
                    <a:lnB w="6350">
                      <a:solidFill>
                        <a:srgbClr val="888889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179">
                <a:tc vMerge="1">
                  <a:txBody>
                    <a:bodyPr/>
                    <a:lstStyle/>
                    <a:p>
                      <a:endParaRPr lang="x-non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2700" defTabSz="153656">
                        <a:lnSpc>
                          <a:spcPct val="80000"/>
                        </a:lnSpc>
                        <a:defRPr sz="1800"/>
                      </a:pPr>
                      <a:r>
                        <a:rPr sz="500" dirty="0" err="1">
                          <a:solidFill>
                            <a:srgbClr val="484848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Bold"/>
                          <a:sym typeface="KoPubWorld돋움체_Pro Bold"/>
                        </a:rPr>
                        <a:t>성명</a:t>
                      </a:r>
                      <a:endParaRPr sz="500" dirty="0">
                        <a:solidFill>
                          <a:srgbClr val="484848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KoPubWorld돋움체_Pro Bold"/>
                        <a:sym typeface="KoPubWorld돋움체_Pro Bold"/>
                      </a:endParaRPr>
                    </a:p>
                  </a:txBody>
                  <a:tcPr marL="50800" marR="50800" marT="50800" marB="50800" anchor="ctr" horzOverflow="overflow">
                    <a:lnL w="6350">
                      <a:solidFill>
                        <a:srgbClr val="888889"/>
                      </a:solidFill>
                      <a:miter lim="400000"/>
                    </a:lnL>
                    <a:lnR w="6350">
                      <a:solidFill>
                        <a:srgbClr val="888889"/>
                      </a:solidFill>
                      <a:miter lim="400000"/>
                    </a:lnR>
                    <a:lnT w="6350">
                      <a:solidFill>
                        <a:srgbClr val="888889"/>
                      </a:solidFill>
                      <a:miter lim="400000"/>
                    </a:lnT>
                    <a:lnB w="12700">
                      <a:solidFill>
                        <a:srgbClr val="888889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153656">
                        <a:defRPr sz="500"/>
                      </a:pPr>
                      <a:endParaRPr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50800" marR="50800" marT="50800" marB="50800" anchor="ctr" horzOverflow="overflow">
                    <a:lnL w="6350">
                      <a:solidFill>
                        <a:srgbClr val="888889"/>
                      </a:solidFill>
                      <a:miter lim="400000"/>
                    </a:lnL>
                    <a:lnR w="6350">
                      <a:solidFill>
                        <a:srgbClr val="888889"/>
                      </a:solidFill>
                      <a:miter lim="400000"/>
                    </a:lnR>
                    <a:lnT w="6350">
                      <a:solidFill>
                        <a:srgbClr val="888889"/>
                      </a:solidFill>
                      <a:miter lim="400000"/>
                    </a:lnT>
                    <a:lnB w="12700">
                      <a:solidFill>
                        <a:srgbClr val="888889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153656">
                        <a:defRPr sz="500"/>
                      </a:pPr>
                      <a:endParaRPr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50800" marR="50800" marT="50800" marB="50800" anchor="ctr" horzOverflow="overflow">
                    <a:lnL w="6350">
                      <a:solidFill>
                        <a:srgbClr val="888889"/>
                      </a:solidFill>
                      <a:miter lim="400000"/>
                    </a:lnL>
                    <a:lnR w="6350">
                      <a:solidFill>
                        <a:srgbClr val="888889"/>
                      </a:solidFill>
                      <a:miter lim="400000"/>
                    </a:lnR>
                    <a:lnT w="6350">
                      <a:solidFill>
                        <a:srgbClr val="888889"/>
                      </a:solidFill>
                      <a:miter lim="400000"/>
                    </a:lnT>
                    <a:lnB w="12700">
                      <a:solidFill>
                        <a:srgbClr val="888889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153656">
                        <a:defRPr sz="500"/>
                      </a:pPr>
                      <a:endParaRPr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50800" marR="50800" marT="50800" marB="50800" anchor="ctr" horzOverflow="overflow">
                    <a:lnL w="6350">
                      <a:solidFill>
                        <a:srgbClr val="888889"/>
                      </a:solidFill>
                      <a:miter lim="400000"/>
                    </a:lnL>
                    <a:lnR w="8890">
                      <a:solidFill>
                        <a:srgbClr val="C8C9C9"/>
                      </a:solidFill>
                      <a:miter lim="400000"/>
                    </a:lnR>
                    <a:lnT w="6350">
                      <a:solidFill>
                        <a:srgbClr val="888889"/>
                      </a:solidFill>
                      <a:miter lim="400000"/>
                    </a:lnT>
                    <a:lnB w="12700">
                      <a:solidFill>
                        <a:srgbClr val="888889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09179">
                <a:tc rowSpan="3">
                  <a:txBody>
                    <a:bodyPr/>
                    <a:lstStyle/>
                    <a:p>
                      <a:pPr defTabSz="153656">
                        <a:defRPr sz="500"/>
                      </a:pPr>
                      <a:r>
                        <a:rPr sz="800" dirty="0" err="1">
                          <a:solidFill>
                            <a:srgbClr val="484848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Bold"/>
                          <a:sym typeface="KoPubWorld돋움체_Pro Bold"/>
                        </a:rPr>
                        <a:t>내부</a:t>
                      </a:r>
                      <a:r>
                        <a:rPr sz="800" dirty="0">
                          <a:solidFill>
                            <a:srgbClr val="484848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Bold"/>
                          <a:sym typeface="KoPubWorld돋움체_Pro Bold"/>
                        </a:rPr>
                        <a:t>(</a:t>
                      </a:r>
                      <a:r>
                        <a:rPr sz="800" dirty="0" err="1">
                          <a:solidFill>
                            <a:srgbClr val="484848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Bold"/>
                          <a:sym typeface="KoPubWorld돋움체_Pro Bold"/>
                        </a:rPr>
                        <a:t>부서</a:t>
                      </a:r>
                      <a:r>
                        <a:rPr sz="800" dirty="0">
                          <a:solidFill>
                            <a:srgbClr val="484848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Bold"/>
                          <a:sym typeface="KoPubWorld돋움체_Pro Bold"/>
                        </a:rPr>
                        <a:t>)</a:t>
                      </a:r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6350">
                      <a:solidFill>
                        <a:srgbClr val="888889"/>
                      </a:solidFill>
                      <a:miter lim="400000"/>
                    </a:lnR>
                    <a:lnT w="12700">
                      <a:solidFill>
                        <a:srgbClr val="888889"/>
                      </a:solidFill>
                      <a:miter lim="400000"/>
                    </a:lnT>
                    <a:lnB w="12700">
                      <a:solidFill>
                        <a:srgbClr val="888889"/>
                      </a:solidFill>
                      <a:miter lim="400000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2700" defTabSz="153656">
                        <a:lnSpc>
                          <a:spcPct val="80000"/>
                        </a:lnSpc>
                        <a:defRPr sz="1800"/>
                      </a:pPr>
                      <a:r>
                        <a:rPr sz="500" dirty="0" err="1">
                          <a:solidFill>
                            <a:srgbClr val="484848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Bold"/>
                          <a:sym typeface="KoPubWorld돋움체_Pro Bold"/>
                        </a:rPr>
                        <a:t>강점</a:t>
                      </a:r>
                      <a:endParaRPr sz="500" dirty="0">
                        <a:solidFill>
                          <a:srgbClr val="484848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KoPubWorld돋움체_Pro Bold"/>
                        <a:sym typeface="KoPubWorld돋움체_Pro Bold"/>
                      </a:endParaRPr>
                    </a:p>
                  </a:txBody>
                  <a:tcPr marL="50800" marR="50800" marT="50800" marB="50800" anchor="ctr" horzOverflow="overflow">
                    <a:lnL w="6350">
                      <a:solidFill>
                        <a:srgbClr val="888889"/>
                      </a:solidFill>
                      <a:miter lim="400000"/>
                    </a:lnL>
                    <a:lnR w="6350">
                      <a:solidFill>
                        <a:srgbClr val="888889"/>
                      </a:solidFill>
                      <a:miter lim="400000"/>
                    </a:lnR>
                    <a:lnT w="12700">
                      <a:solidFill>
                        <a:srgbClr val="888889"/>
                      </a:solidFill>
                      <a:miter lim="400000"/>
                    </a:lnT>
                    <a:lnB w="6350">
                      <a:solidFill>
                        <a:srgbClr val="888889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153656">
                        <a:defRPr sz="500"/>
                      </a:pPr>
                      <a:endParaRPr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50800" marR="50800" marT="50800" marB="50800" anchor="ctr" horzOverflow="overflow">
                    <a:lnL w="6350">
                      <a:solidFill>
                        <a:srgbClr val="888889"/>
                      </a:solidFill>
                      <a:miter lim="400000"/>
                    </a:lnL>
                    <a:lnR w="6350">
                      <a:solidFill>
                        <a:srgbClr val="888889"/>
                      </a:solidFill>
                      <a:miter lim="400000"/>
                    </a:lnR>
                    <a:lnT w="12700">
                      <a:solidFill>
                        <a:srgbClr val="888889"/>
                      </a:solidFill>
                      <a:miter lim="400000"/>
                    </a:lnT>
                    <a:lnB w="6350">
                      <a:solidFill>
                        <a:srgbClr val="888889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153656">
                        <a:defRPr sz="500"/>
                      </a:pPr>
                      <a:endParaRPr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50800" marR="50800" marT="50800" marB="50800" anchor="ctr" horzOverflow="overflow">
                    <a:lnL w="6350">
                      <a:solidFill>
                        <a:srgbClr val="888889"/>
                      </a:solidFill>
                      <a:miter lim="400000"/>
                    </a:lnL>
                    <a:lnR w="6350">
                      <a:solidFill>
                        <a:srgbClr val="888889"/>
                      </a:solidFill>
                      <a:miter lim="400000"/>
                    </a:lnR>
                    <a:lnT w="12700">
                      <a:solidFill>
                        <a:srgbClr val="888889"/>
                      </a:solidFill>
                      <a:miter lim="400000"/>
                    </a:lnT>
                    <a:lnB w="6350">
                      <a:solidFill>
                        <a:srgbClr val="888889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153656">
                        <a:defRPr sz="500"/>
                      </a:pPr>
                      <a:endParaRPr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50800" marR="50800" marT="50800" marB="50800" anchor="ctr" horzOverflow="overflow">
                    <a:lnL w="6350">
                      <a:solidFill>
                        <a:srgbClr val="888889"/>
                      </a:solidFill>
                      <a:miter lim="400000"/>
                    </a:lnL>
                    <a:lnR w="8890">
                      <a:solidFill>
                        <a:srgbClr val="888889"/>
                      </a:solidFill>
                      <a:miter lim="400000"/>
                    </a:lnR>
                    <a:lnT w="12700">
                      <a:solidFill>
                        <a:srgbClr val="888889"/>
                      </a:solidFill>
                      <a:miter lim="400000"/>
                    </a:lnT>
                    <a:lnB w="6350">
                      <a:solidFill>
                        <a:srgbClr val="888889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09179">
                <a:tc vMerge="1">
                  <a:txBody>
                    <a:bodyPr/>
                    <a:lstStyle/>
                    <a:p>
                      <a:endParaRPr lang="x-non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2700" defTabSz="153656">
                        <a:lnSpc>
                          <a:spcPct val="80000"/>
                        </a:lnSpc>
                        <a:defRPr sz="1800"/>
                      </a:pPr>
                      <a:r>
                        <a:rPr sz="500" dirty="0" err="1">
                          <a:solidFill>
                            <a:srgbClr val="484848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Bold"/>
                          <a:sym typeface="KoPubWorld돋움체_Pro Bold"/>
                        </a:rPr>
                        <a:t>약점</a:t>
                      </a:r>
                      <a:endParaRPr sz="500" dirty="0">
                        <a:solidFill>
                          <a:srgbClr val="484848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KoPubWorld돋움체_Pro Bold"/>
                        <a:sym typeface="KoPubWorld돋움체_Pro Bold"/>
                      </a:endParaRPr>
                    </a:p>
                  </a:txBody>
                  <a:tcPr marL="50800" marR="50800" marT="50800" marB="50800" anchor="ctr" horzOverflow="overflow">
                    <a:lnL w="6350">
                      <a:solidFill>
                        <a:srgbClr val="888889"/>
                      </a:solidFill>
                      <a:miter lim="400000"/>
                    </a:lnL>
                    <a:lnR w="6350">
                      <a:solidFill>
                        <a:srgbClr val="888889"/>
                      </a:solidFill>
                      <a:miter lim="400000"/>
                    </a:lnR>
                    <a:lnT w="6350">
                      <a:solidFill>
                        <a:srgbClr val="888889"/>
                      </a:solidFill>
                      <a:miter lim="400000"/>
                    </a:lnT>
                    <a:lnB w="6350">
                      <a:solidFill>
                        <a:srgbClr val="888889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153656">
                        <a:defRPr sz="500"/>
                      </a:pPr>
                      <a:endParaRPr dirty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50800" marR="50800" marT="50800" marB="50800" anchor="ctr" horzOverflow="overflow">
                    <a:lnL w="6350">
                      <a:solidFill>
                        <a:srgbClr val="888889"/>
                      </a:solidFill>
                      <a:miter lim="400000"/>
                    </a:lnL>
                    <a:lnR w="6350">
                      <a:solidFill>
                        <a:srgbClr val="888889"/>
                      </a:solidFill>
                      <a:miter lim="400000"/>
                    </a:lnR>
                    <a:lnT w="6350">
                      <a:solidFill>
                        <a:srgbClr val="888889"/>
                      </a:solidFill>
                      <a:miter lim="400000"/>
                    </a:lnT>
                    <a:lnB w="6350">
                      <a:solidFill>
                        <a:srgbClr val="888889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153656">
                        <a:defRPr sz="500"/>
                      </a:pPr>
                      <a:endParaRPr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50800" marR="50800" marT="50800" marB="50800" anchor="ctr" horzOverflow="overflow">
                    <a:lnL w="6350">
                      <a:solidFill>
                        <a:srgbClr val="888889"/>
                      </a:solidFill>
                      <a:miter lim="400000"/>
                    </a:lnL>
                    <a:lnR w="6350">
                      <a:solidFill>
                        <a:srgbClr val="888889"/>
                      </a:solidFill>
                      <a:miter lim="400000"/>
                    </a:lnR>
                    <a:lnT w="6350">
                      <a:solidFill>
                        <a:srgbClr val="888889"/>
                      </a:solidFill>
                      <a:miter lim="400000"/>
                    </a:lnT>
                    <a:lnB w="6350">
                      <a:solidFill>
                        <a:srgbClr val="888889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153656">
                        <a:defRPr sz="500"/>
                      </a:pPr>
                      <a:endParaRPr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50800" marR="50800" marT="50800" marB="50800" anchor="ctr" horzOverflow="overflow">
                    <a:lnL w="6350">
                      <a:solidFill>
                        <a:srgbClr val="888889"/>
                      </a:solidFill>
                      <a:miter lim="400000"/>
                    </a:lnL>
                    <a:lnR w="8890">
                      <a:solidFill>
                        <a:srgbClr val="888889"/>
                      </a:solidFill>
                      <a:miter lim="400000"/>
                    </a:lnR>
                    <a:lnT w="6350">
                      <a:solidFill>
                        <a:srgbClr val="888889"/>
                      </a:solidFill>
                      <a:miter lim="400000"/>
                    </a:lnT>
                    <a:lnB w="6350">
                      <a:solidFill>
                        <a:srgbClr val="888889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09179">
                <a:tc vMerge="1">
                  <a:txBody>
                    <a:bodyPr/>
                    <a:lstStyle/>
                    <a:p>
                      <a:endParaRPr lang="x-non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2700" defTabSz="153656">
                        <a:lnSpc>
                          <a:spcPct val="80000"/>
                        </a:lnSpc>
                        <a:defRPr sz="1800"/>
                      </a:pPr>
                      <a:r>
                        <a:rPr sz="500">
                          <a:solidFill>
                            <a:srgbClr val="484848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Bold"/>
                          <a:sym typeface="KoPubWorld돋움체_Pro Bold"/>
                        </a:rPr>
                        <a:t>역량</a:t>
                      </a:r>
                    </a:p>
                  </a:txBody>
                  <a:tcPr marL="50800" marR="50800" marT="50800" marB="50800" anchor="ctr" horzOverflow="overflow">
                    <a:lnL w="6350">
                      <a:solidFill>
                        <a:srgbClr val="888889"/>
                      </a:solidFill>
                      <a:miter lim="400000"/>
                    </a:lnL>
                    <a:lnR w="6350">
                      <a:solidFill>
                        <a:srgbClr val="888889"/>
                      </a:solidFill>
                      <a:miter lim="400000"/>
                    </a:lnR>
                    <a:lnT w="6350">
                      <a:solidFill>
                        <a:srgbClr val="888889"/>
                      </a:solidFill>
                      <a:miter lim="400000"/>
                    </a:lnT>
                    <a:lnB w="12700">
                      <a:solidFill>
                        <a:srgbClr val="888889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153656">
                        <a:defRPr sz="500"/>
                      </a:pPr>
                      <a:endParaRPr dirty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50800" marR="50800" marT="50800" marB="50800" anchor="ctr" horzOverflow="overflow">
                    <a:lnL w="6350">
                      <a:solidFill>
                        <a:srgbClr val="888889"/>
                      </a:solidFill>
                      <a:miter lim="400000"/>
                    </a:lnL>
                    <a:lnR w="6350">
                      <a:solidFill>
                        <a:srgbClr val="888889"/>
                      </a:solidFill>
                      <a:miter lim="400000"/>
                    </a:lnR>
                    <a:lnT w="6350">
                      <a:solidFill>
                        <a:srgbClr val="888889"/>
                      </a:solidFill>
                      <a:miter lim="400000"/>
                    </a:lnT>
                    <a:lnB w="12700">
                      <a:solidFill>
                        <a:srgbClr val="888889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153656">
                        <a:defRPr sz="500"/>
                      </a:pPr>
                      <a:endParaRPr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50800" marR="50800" marT="50800" marB="50800" anchor="ctr" horzOverflow="overflow">
                    <a:lnL w="6350">
                      <a:solidFill>
                        <a:srgbClr val="888889"/>
                      </a:solidFill>
                      <a:miter lim="400000"/>
                    </a:lnL>
                    <a:lnR w="6350">
                      <a:solidFill>
                        <a:srgbClr val="888889"/>
                      </a:solidFill>
                      <a:miter lim="400000"/>
                    </a:lnR>
                    <a:lnT w="6350">
                      <a:solidFill>
                        <a:srgbClr val="888889"/>
                      </a:solidFill>
                      <a:miter lim="400000"/>
                    </a:lnT>
                    <a:lnB w="12700">
                      <a:solidFill>
                        <a:srgbClr val="888889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153656">
                        <a:defRPr sz="500"/>
                      </a:pPr>
                      <a:endParaRPr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50800" marR="50800" marT="50800" marB="50800" anchor="ctr" horzOverflow="overflow">
                    <a:lnL w="6350">
                      <a:solidFill>
                        <a:srgbClr val="888889"/>
                      </a:solidFill>
                      <a:miter lim="400000"/>
                    </a:lnL>
                    <a:lnR w="8890">
                      <a:solidFill>
                        <a:srgbClr val="888889"/>
                      </a:solidFill>
                      <a:miter lim="400000"/>
                    </a:lnR>
                    <a:lnT w="6350">
                      <a:solidFill>
                        <a:srgbClr val="888889"/>
                      </a:solidFill>
                      <a:miter lim="400000"/>
                    </a:lnT>
                    <a:lnB w="12700">
                      <a:solidFill>
                        <a:srgbClr val="888889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09179">
                <a:tc rowSpan="4">
                  <a:txBody>
                    <a:bodyPr/>
                    <a:lstStyle/>
                    <a:p>
                      <a:pPr marL="12700" defTabSz="153656">
                        <a:lnSpc>
                          <a:spcPct val="80000"/>
                        </a:lnSpc>
                        <a:defRPr sz="1800"/>
                      </a:pPr>
                      <a:r>
                        <a:rPr sz="800" dirty="0" err="1">
                          <a:solidFill>
                            <a:srgbClr val="484848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Bold"/>
                          <a:sym typeface="KoPubWorld돋움체_Pro Bold"/>
                        </a:rPr>
                        <a:t>외부</a:t>
                      </a:r>
                      <a:r>
                        <a:rPr sz="800" dirty="0">
                          <a:solidFill>
                            <a:srgbClr val="484848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Bold"/>
                          <a:sym typeface="KoPubWorld돋움체_Pro Bold"/>
                        </a:rPr>
                        <a:t>(</a:t>
                      </a:r>
                      <a:r>
                        <a:rPr sz="800" dirty="0" err="1">
                          <a:solidFill>
                            <a:srgbClr val="484848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Bold"/>
                          <a:sym typeface="KoPubWorld돋움체_Pro Bold"/>
                        </a:rPr>
                        <a:t>시장</a:t>
                      </a:r>
                      <a:r>
                        <a:rPr sz="800" dirty="0">
                          <a:solidFill>
                            <a:srgbClr val="484848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Bold"/>
                          <a:sym typeface="KoPubWorld돋움체_Pro Bold"/>
                        </a:rPr>
                        <a:t>)</a:t>
                      </a:r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6350">
                      <a:solidFill>
                        <a:srgbClr val="888889"/>
                      </a:solidFill>
                      <a:miter lim="400000"/>
                    </a:lnR>
                    <a:lnT w="12700">
                      <a:solidFill>
                        <a:srgbClr val="888889"/>
                      </a:solidFill>
                      <a:miter lim="400000"/>
                    </a:lnT>
                    <a:lnB w="0">
                      <a:miter lim="400000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2700" defTabSz="153656">
                        <a:lnSpc>
                          <a:spcPct val="80000"/>
                        </a:lnSpc>
                        <a:defRPr sz="1800"/>
                      </a:pPr>
                      <a:r>
                        <a:rPr sz="500">
                          <a:solidFill>
                            <a:srgbClr val="484848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Bold"/>
                          <a:sym typeface="KoPubWorld돋움체_Pro Bold"/>
                        </a:rPr>
                        <a:t>기회</a:t>
                      </a:r>
                    </a:p>
                  </a:txBody>
                  <a:tcPr marL="50800" marR="50800" marT="50800" marB="50800" anchor="ctr" horzOverflow="overflow">
                    <a:lnL w="6350">
                      <a:solidFill>
                        <a:srgbClr val="888889"/>
                      </a:solidFill>
                      <a:miter lim="400000"/>
                    </a:lnL>
                    <a:lnR w="6350">
                      <a:solidFill>
                        <a:srgbClr val="888889"/>
                      </a:solidFill>
                      <a:miter lim="400000"/>
                    </a:lnR>
                    <a:lnT w="12700">
                      <a:solidFill>
                        <a:srgbClr val="888889"/>
                      </a:solidFill>
                      <a:miter lim="400000"/>
                    </a:lnT>
                    <a:lnB w="6350">
                      <a:solidFill>
                        <a:srgbClr val="888889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153656">
                        <a:defRPr sz="500"/>
                      </a:pPr>
                      <a:endParaRPr dirty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50800" marR="50800" marT="50800" marB="50800" anchor="ctr" horzOverflow="overflow">
                    <a:lnL w="6350">
                      <a:solidFill>
                        <a:srgbClr val="888889"/>
                      </a:solidFill>
                      <a:miter lim="400000"/>
                    </a:lnL>
                    <a:lnR w="6350">
                      <a:solidFill>
                        <a:srgbClr val="888889"/>
                      </a:solidFill>
                      <a:miter lim="400000"/>
                    </a:lnR>
                    <a:lnT w="12700">
                      <a:solidFill>
                        <a:srgbClr val="888889"/>
                      </a:solidFill>
                      <a:miter lim="400000"/>
                    </a:lnT>
                    <a:lnB w="6350">
                      <a:solidFill>
                        <a:srgbClr val="888889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153656">
                        <a:defRPr sz="500"/>
                      </a:pPr>
                      <a:endParaRPr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50800" marR="50800" marT="50800" marB="50800" anchor="ctr" horzOverflow="overflow">
                    <a:lnL w="6350">
                      <a:solidFill>
                        <a:srgbClr val="888889"/>
                      </a:solidFill>
                      <a:miter lim="400000"/>
                    </a:lnL>
                    <a:lnR w="6350">
                      <a:solidFill>
                        <a:srgbClr val="888889"/>
                      </a:solidFill>
                      <a:miter lim="400000"/>
                    </a:lnR>
                    <a:lnT w="12700">
                      <a:solidFill>
                        <a:srgbClr val="888889"/>
                      </a:solidFill>
                      <a:miter lim="400000"/>
                    </a:lnT>
                    <a:lnB w="6350">
                      <a:solidFill>
                        <a:srgbClr val="888889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153656">
                        <a:defRPr sz="500"/>
                      </a:pPr>
                      <a:endParaRPr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50800" marR="50800" marT="50800" marB="50800" anchor="ctr" horzOverflow="overflow">
                    <a:lnL w="6350">
                      <a:solidFill>
                        <a:srgbClr val="888889"/>
                      </a:solidFill>
                      <a:miter lim="400000"/>
                    </a:lnL>
                    <a:lnR w="8890">
                      <a:solidFill>
                        <a:srgbClr val="C8C9C9"/>
                      </a:solidFill>
                      <a:miter lim="400000"/>
                    </a:lnR>
                    <a:lnT w="12700">
                      <a:solidFill>
                        <a:srgbClr val="888889"/>
                      </a:solidFill>
                      <a:miter lim="400000"/>
                    </a:lnT>
                    <a:lnB w="6350">
                      <a:solidFill>
                        <a:srgbClr val="888889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179">
                <a:tc vMerge="1">
                  <a:txBody>
                    <a:bodyPr/>
                    <a:lstStyle/>
                    <a:p>
                      <a:endParaRPr lang="x-non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2700" defTabSz="153656">
                        <a:lnSpc>
                          <a:spcPct val="80000"/>
                        </a:lnSpc>
                        <a:defRPr sz="1800"/>
                      </a:pPr>
                      <a:r>
                        <a:rPr sz="500">
                          <a:solidFill>
                            <a:srgbClr val="484848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Bold"/>
                          <a:sym typeface="KoPubWorld돋움체_Pro Bold"/>
                        </a:rPr>
                        <a:t>위협</a:t>
                      </a:r>
                    </a:p>
                  </a:txBody>
                  <a:tcPr marL="50800" marR="50800" marT="50800" marB="50800" anchor="ctr" horzOverflow="overflow">
                    <a:lnL w="6350">
                      <a:solidFill>
                        <a:srgbClr val="888889"/>
                      </a:solidFill>
                      <a:miter lim="400000"/>
                    </a:lnL>
                    <a:lnR w="6350">
                      <a:solidFill>
                        <a:srgbClr val="888889"/>
                      </a:solidFill>
                      <a:miter lim="400000"/>
                    </a:lnR>
                    <a:lnT w="6350">
                      <a:solidFill>
                        <a:srgbClr val="888889"/>
                      </a:solidFill>
                      <a:miter lim="400000"/>
                    </a:lnT>
                    <a:lnB w="6350">
                      <a:solidFill>
                        <a:srgbClr val="888889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153656">
                        <a:defRPr sz="500"/>
                      </a:pPr>
                      <a:endParaRPr dirty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50800" marR="50800" marT="50800" marB="50800" anchor="ctr" horzOverflow="overflow">
                    <a:lnL w="6350">
                      <a:solidFill>
                        <a:srgbClr val="888889"/>
                      </a:solidFill>
                      <a:miter lim="400000"/>
                    </a:lnL>
                    <a:lnR w="6350">
                      <a:solidFill>
                        <a:srgbClr val="888889"/>
                      </a:solidFill>
                      <a:miter lim="400000"/>
                    </a:lnR>
                    <a:lnT w="6350">
                      <a:solidFill>
                        <a:srgbClr val="888889"/>
                      </a:solidFill>
                      <a:miter lim="400000"/>
                    </a:lnT>
                    <a:lnB w="6350">
                      <a:solidFill>
                        <a:srgbClr val="888889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153656">
                        <a:defRPr sz="500"/>
                      </a:pPr>
                      <a:endParaRPr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50800" marR="50800" marT="50800" marB="50800" anchor="ctr" horzOverflow="overflow">
                    <a:lnL w="6350">
                      <a:solidFill>
                        <a:srgbClr val="888889"/>
                      </a:solidFill>
                      <a:miter lim="400000"/>
                    </a:lnL>
                    <a:lnR w="6350">
                      <a:solidFill>
                        <a:srgbClr val="888889"/>
                      </a:solidFill>
                      <a:miter lim="400000"/>
                    </a:lnR>
                    <a:lnT w="6350">
                      <a:solidFill>
                        <a:srgbClr val="888889"/>
                      </a:solidFill>
                      <a:miter lim="400000"/>
                    </a:lnT>
                    <a:lnB w="6350">
                      <a:solidFill>
                        <a:srgbClr val="888889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153656">
                        <a:defRPr sz="500"/>
                      </a:pPr>
                      <a:endParaRPr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50800" marR="50800" marT="50800" marB="50800" anchor="ctr" horzOverflow="overflow">
                    <a:lnL w="6350">
                      <a:solidFill>
                        <a:srgbClr val="888889"/>
                      </a:solidFill>
                      <a:miter lim="400000"/>
                    </a:lnL>
                    <a:lnR w="8890">
                      <a:solidFill>
                        <a:srgbClr val="C8C9C9"/>
                      </a:solidFill>
                      <a:miter lim="400000"/>
                    </a:lnR>
                    <a:lnT w="6350">
                      <a:solidFill>
                        <a:srgbClr val="888889"/>
                      </a:solidFill>
                      <a:miter lim="400000"/>
                    </a:lnT>
                    <a:lnB w="6350">
                      <a:solidFill>
                        <a:srgbClr val="888889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09179">
                <a:tc vMerge="1">
                  <a:txBody>
                    <a:bodyPr/>
                    <a:lstStyle/>
                    <a:p>
                      <a:endParaRPr lang="x-non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2700" defTabSz="153656">
                        <a:lnSpc>
                          <a:spcPct val="80000"/>
                        </a:lnSpc>
                        <a:defRPr sz="1800"/>
                      </a:pPr>
                      <a:r>
                        <a:rPr sz="500" dirty="0" err="1">
                          <a:solidFill>
                            <a:srgbClr val="484848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Bold"/>
                          <a:sym typeface="KoPubWorld돋움체_Pro Bold"/>
                        </a:rPr>
                        <a:t>경쟁자</a:t>
                      </a:r>
                      <a:endParaRPr sz="500" dirty="0">
                        <a:solidFill>
                          <a:srgbClr val="484848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KoPubWorld돋움체_Pro Bold"/>
                        <a:sym typeface="KoPubWorld돋움체_Pro Bold"/>
                      </a:endParaRPr>
                    </a:p>
                  </a:txBody>
                  <a:tcPr marL="50800" marR="50800" marT="50800" marB="50800" anchor="ctr" horzOverflow="overflow">
                    <a:lnL w="6350">
                      <a:solidFill>
                        <a:srgbClr val="888889"/>
                      </a:solidFill>
                      <a:miter lim="400000"/>
                    </a:lnL>
                    <a:lnR w="6350">
                      <a:solidFill>
                        <a:srgbClr val="888889"/>
                      </a:solidFill>
                      <a:miter lim="400000"/>
                    </a:lnR>
                    <a:lnT w="6350">
                      <a:solidFill>
                        <a:srgbClr val="888889"/>
                      </a:solidFill>
                      <a:miter lim="400000"/>
                    </a:lnT>
                    <a:lnB w="6350">
                      <a:solidFill>
                        <a:srgbClr val="888889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153656">
                        <a:defRPr sz="500"/>
                      </a:pPr>
                      <a:endParaRPr dirty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50800" marR="50800" marT="50800" marB="50800" anchor="ctr" horzOverflow="overflow">
                    <a:lnL w="6350">
                      <a:solidFill>
                        <a:srgbClr val="888889"/>
                      </a:solidFill>
                      <a:miter lim="400000"/>
                    </a:lnL>
                    <a:lnR w="6350">
                      <a:solidFill>
                        <a:srgbClr val="888889"/>
                      </a:solidFill>
                      <a:miter lim="400000"/>
                    </a:lnR>
                    <a:lnT w="6350">
                      <a:solidFill>
                        <a:srgbClr val="888889"/>
                      </a:solidFill>
                      <a:miter lim="400000"/>
                    </a:lnT>
                    <a:lnB w="6350">
                      <a:solidFill>
                        <a:srgbClr val="888889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153656">
                        <a:defRPr sz="500"/>
                      </a:pPr>
                      <a:endParaRPr dirty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50800" marR="50800" marT="50800" marB="50800" anchor="ctr" horzOverflow="overflow">
                    <a:lnL w="6350">
                      <a:solidFill>
                        <a:srgbClr val="888889"/>
                      </a:solidFill>
                      <a:miter lim="400000"/>
                    </a:lnL>
                    <a:lnR w="6350">
                      <a:solidFill>
                        <a:srgbClr val="888889"/>
                      </a:solidFill>
                      <a:miter lim="400000"/>
                    </a:lnR>
                    <a:lnT w="6350">
                      <a:solidFill>
                        <a:srgbClr val="888889"/>
                      </a:solidFill>
                      <a:miter lim="400000"/>
                    </a:lnT>
                    <a:lnB w="6350">
                      <a:solidFill>
                        <a:srgbClr val="888889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153656">
                        <a:defRPr sz="500"/>
                      </a:pPr>
                      <a:endParaRPr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50800" marR="50800" marT="50800" marB="50800" anchor="ctr" horzOverflow="overflow">
                    <a:lnL w="6350">
                      <a:solidFill>
                        <a:srgbClr val="888889"/>
                      </a:solidFill>
                      <a:miter lim="400000"/>
                    </a:lnL>
                    <a:lnR w="8890">
                      <a:solidFill>
                        <a:srgbClr val="C8C9C9"/>
                      </a:solidFill>
                      <a:miter lim="400000"/>
                    </a:lnR>
                    <a:lnT w="6350">
                      <a:solidFill>
                        <a:srgbClr val="888889"/>
                      </a:solidFill>
                      <a:miter lim="400000"/>
                    </a:lnT>
                    <a:lnB w="6350">
                      <a:solidFill>
                        <a:srgbClr val="888889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231775">
                <a:tc vMerge="1">
                  <a:txBody>
                    <a:bodyPr/>
                    <a:lstStyle/>
                    <a:p>
                      <a:endParaRPr lang="x-non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2700" defTabSz="153656">
                        <a:lnSpc>
                          <a:spcPct val="80000"/>
                        </a:lnSpc>
                        <a:defRPr sz="1800"/>
                      </a:pPr>
                      <a:r>
                        <a:rPr sz="500">
                          <a:solidFill>
                            <a:srgbClr val="484848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Bold"/>
                          <a:sym typeface="KoPubWorld돋움체_Pro Bold"/>
                        </a:rPr>
                        <a:t>보완자</a:t>
                      </a:r>
                    </a:p>
                  </a:txBody>
                  <a:tcPr marL="50800" marR="50800" marT="50800" marB="50800" anchor="ctr" horzOverflow="overflow">
                    <a:lnL w="6350">
                      <a:solidFill>
                        <a:srgbClr val="888889"/>
                      </a:solidFill>
                      <a:miter lim="400000"/>
                    </a:lnL>
                    <a:lnR w="6350">
                      <a:solidFill>
                        <a:srgbClr val="888889"/>
                      </a:solidFill>
                      <a:miter lim="400000"/>
                    </a:lnR>
                    <a:lnT w="6350">
                      <a:solidFill>
                        <a:srgbClr val="888889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153656">
                        <a:defRPr sz="500"/>
                      </a:pPr>
                      <a:endParaRPr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50800" marR="50800" marT="50800" marB="50800" anchor="ctr" horzOverflow="overflow">
                    <a:lnL w="6350">
                      <a:solidFill>
                        <a:srgbClr val="888889"/>
                      </a:solidFill>
                      <a:miter lim="400000"/>
                    </a:lnL>
                    <a:lnR w="6350">
                      <a:solidFill>
                        <a:srgbClr val="888889"/>
                      </a:solidFill>
                      <a:miter lim="400000"/>
                    </a:lnR>
                    <a:lnT w="6350">
                      <a:solidFill>
                        <a:srgbClr val="888889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153656">
                        <a:defRPr sz="500"/>
                      </a:pPr>
                      <a:endParaRPr dirty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50800" marR="50800" marT="50800" marB="50800" anchor="ctr" horzOverflow="overflow">
                    <a:lnL w="6350">
                      <a:solidFill>
                        <a:srgbClr val="888889"/>
                      </a:solidFill>
                      <a:miter lim="400000"/>
                    </a:lnL>
                    <a:lnR w="6350">
                      <a:solidFill>
                        <a:srgbClr val="888889"/>
                      </a:solidFill>
                      <a:miter lim="400000"/>
                    </a:lnR>
                    <a:lnT w="6350">
                      <a:solidFill>
                        <a:srgbClr val="888889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153656">
                        <a:defRPr sz="500"/>
                      </a:pPr>
                      <a:endParaRPr dirty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50800" marR="50800" marT="50800" marB="50800" anchor="ctr" horzOverflow="overflow">
                    <a:lnL w="6350">
                      <a:solidFill>
                        <a:srgbClr val="888889"/>
                      </a:solidFill>
                      <a:miter lim="400000"/>
                    </a:lnL>
                    <a:lnR w="8890">
                      <a:solidFill>
                        <a:srgbClr val="C8C9C9"/>
                      </a:solidFill>
                      <a:miter lim="400000"/>
                    </a:lnR>
                    <a:lnT w="6350">
                      <a:solidFill>
                        <a:srgbClr val="888889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</a:tbl>
          </a:graphicData>
        </a:graphic>
      </p:graphicFrame>
      <p:graphicFrame>
        <p:nvGraphicFramePr>
          <p:cNvPr id="373" name="표"/>
          <p:cNvGraphicFramePr/>
          <p:nvPr>
            <p:extLst>
              <p:ext uri="{D42A27DB-BD31-4B8C-83A1-F6EECF244321}">
                <p14:modId xmlns:p14="http://schemas.microsoft.com/office/powerpoint/2010/main" val="3794947709"/>
              </p:ext>
            </p:extLst>
          </p:nvPr>
        </p:nvGraphicFramePr>
        <p:xfrm>
          <a:off x="180536" y="526031"/>
          <a:ext cx="5099923" cy="2603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5134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84810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74767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74767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747674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747674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747674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</a:tblGrid>
              <a:tr h="260350">
                <a:tc gridSpan="7">
                  <a:txBody>
                    <a:bodyPr/>
                    <a:lstStyle/>
                    <a:p>
                      <a:pPr marL="12700" algn="l" defTabSz="153656">
                        <a:lnSpc>
                          <a:spcPct val="80000"/>
                        </a:lnSpc>
                        <a:defRPr sz="1800"/>
                      </a:pPr>
                      <a:r>
                        <a:rPr sz="800" dirty="0" err="1">
                          <a:solidFill>
                            <a:srgbClr val="484848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Bold"/>
                          <a:sym typeface="KoPubWorld돋움체_Pro Bold"/>
                        </a:rPr>
                        <a:t>솔루션</a:t>
                      </a:r>
                      <a:endParaRPr sz="800" dirty="0">
                        <a:solidFill>
                          <a:srgbClr val="484848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KoPubWorld돋움체_Pro Bold"/>
                        <a:sym typeface="KoPubWorld돋움체_Pro Bold"/>
                      </a:endParaRPr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x-non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x-non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x-non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x-non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x-non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x-non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74" name="직사각형"/>
          <p:cNvSpPr/>
          <p:nvPr/>
        </p:nvSpPr>
        <p:spPr>
          <a:xfrm>
            <a:off x="177361" y="826272"/>
            <a:ext cx="5106278" cy="2127802"/>
          </a:xfrm>
          <a:prstGeom prst="rect">
            <a:avLst/>
          </a:prstGeom>
          <a:ln w="19050">
            <a:solidFill>
              <a:srgbClr val="8B2622"/>
            </a:solidFill>
            <a:miter lim="400000"/>
          </a:ln>
        </p:spPr>
        <p:txBody>
          <a:bodyPr lIns="71437" tIns="71437" rIns="71437" bIns="71437" anchor="ctr"/>
          <a:lstStyle/>
          <a:p>
            <a:pPr defTabSz="821531">
              <a:defRPr sz="30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375" name="비즈니스 로드맵"/>
          <p:cNvSpPr txBox="1"/>
          <p:nvPr/>
        </p:nvSpPr>
        <p:spPr>
          <a:xfrm>
            <a:off x="157888" y="213853"/>
            <a:ext cx="1284554" cy="238177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11257" tIns="11257" rIns="11257" bIns="11257">
            <a:spAutoFit/>
          </a:bodyPr>
          <a:lstStyle>
            <a:lvl1pPr algn="l" defTabSz="2438338">
              <a:defRPr sz="1400" b="1" spc="-56">
                <a:solidFill>
                  <a:srgbClr val="8B2622"/>
                </a:solidFill>
              </a:defRPr>
            </a:lvl1pPr>
          </a:lstStyle>
          <a:p>
            <a:r>
              <a:rPr dirty="0" err="1">
                <a:latin typeface="맑은 고딕" panose="020B0503020000020004" pitchFamily="50" charset="-127"/>
                <a:ea typeface="맑은 고딕" panose="020B0503020000020004" pitchFamily="50" charset="-127"/>
                <a:cs typeface="KoPubWorldDotum_Pro Bold" pitchFamily="2" charset="-127"/>
              </a:rPr>
              <a:t>비즈니스</a:t>
            </a:r>
            <a:r>
              <a:rPr dirty="0">
                <a:latin typeface="맑은 고딕" panose="020B0503020000020004" pitchFamily="50" charset="-127"/>
                <a:ea typeface="맑은 고딕" panose="020B0503020000020004" pitchFamily="50" charset="-127"/>
                <a:cs typeface="KoPubWorldDotum_Pro Bold" pitchFamily="2" charset="-127"/>
              </a:rPr>
              <a:t> </a:t>
            </a:r>
            <a:r>
              <a:rPr dirty="0" err="1">
                <a:latin typeface="맑은 고딕" panose="020B0503020000020004" pitchFamily="50" charset="-127"/>
                <a:ea typeface="맑은 고딕" panose="020B0503020000020004" pitchFamily="50" charset="-127"/>
                <a:cs typeface="KoPubWorldDotum_Pro Bold" pitchFamily="2" charset="-127"/>
              </a:rPr>
              <a:t>로드맵</a:t>
            </a:r>
            <a:endParaRPr dirty="0">
              <a:latin typeface="맑은 고딕" panose="020B0503020000020004" pitchFamily="50" charset="-127"/>
              <a:ea typeface="맑은 고딕" panose="020B0503020000020004" pitchFamily="50" charset="-127"/>
              <a:cs typeface="KoPubWorldDotum_Pro Bold" pitchFamily="2" charset="-127"/>
            </a:endParaRPr>
          </a:p>
        </p:txBody>
      </p:sp>
      <p:sp>
        <p:nvSpPr>
          <p:cNvPr id="376" name="직사각형"/>
          <p:cNvSpPr/>
          <p:nvPr/>
        </p:nvSpPr>
        <p:spPr>
          <a:xfrm>
            <a:off x="177361" y="529806"/>
            <a:ext cx="5106278" cy="259150"/>
          </a:xfrm>
          <a:prstGeom prst="rect">
            <a:avLst/>
          </a:prstGeom>
          <a:ln w="19050">
            <a:solidFill>
              <a:srgbClr val="8B2622"/>
            </a:solidFill>
            <a:miter lim="400000"/>
          </a:ln>
        </p:spPr>
        <p:txBody>
          <a:bodyPr lIns="71437" tIns="71437" rIns="71437" bIns="71437" anchor="ctr"/>
          <a:lstStyle/>
          <a:p>
            <a:pPr defTabSz="821531">
              <a:defRPr sz="30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377" name="요소"/>
          <p:cNvSpPr txBox="1"/>
          <p:nvPr/>
        </p:nvSpPr>
        <p:spPr>
          <a:xfrm>
            <a:off x="778280" y="942073"/>
            <a:ext cx="163799" cy="84289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11257" tIns="11257" rIns="11257" bIns="11257" anchor="ctr">
            <a:spAutoFit/>
          </a:bodyPr>
          <a:lstStyle>
            <a:lvl1pPr marL="12700" defTabSz="153656">
              <a:lnSpc>
                <a:spcPct val="80000"/>
              </a:lnSpc>
              <a:defRPr sz="500">
                <a:solidFill>
                  <a:srgbClr val="484848"/>
                </a:solidFill>
                <a:latin typeface="KoPubWorld돋움체_Pro Bold"/>
                <a:ea typeface="KoPubWorld돋움체_Pro Bold"/>
                <a:cs typeface="KoPubWorld돋움체_Pro Bold"/>
                <a:sym typeface="KoPubWorld돋움체_Pro Bold"/>
              </a:defRPr>
            </a:lvl1pPr>
          </a:lstStyle>
          <a:p>
            <a:r>
              <a:rPr>
                <a:latin typeface="맑은 고딕" pitchFamily="50" charset="-127"/>
                <a:ea typeface="맑은 고딕" pitchFamily="50" charset="-127"/>
              </a:rPr>
              <a:t>요소</a:t>
            </a:r>
          </a:p>
        </p:txBody>
      </p:sp>
      <p:sp>
        <p:nvSpPr>
          <p:cNvPr id="378" name="시간"/>
          <p:cNvSpPr txBox="1"/>
          <p:nvPr/>
        </p:nvSpPr>
        <p:spPr>
          <a:xfrm>
            <a:off x="1047929" y="845000"/>
            <a:ext cx="163799" cy="84289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11257" tIns="11257" rIns="11257" bIns="11257" anchor="ctr">
            <a:spAutoFit/>
          </a:bodyPr>
          <a:lstStyle>
            <a:lvl1pPr marL="12700" defTabSz="153656">
              <a:lnSpc>
                <a:spcPct val="80000"/>
              </a:lnSpc>
              <a:defRPr sz="500">
                <a:solidFill>
                  <a:srgbClr val="484848"/>
                </a:solidFill>
                <a:latin typeface="KoPubWorld돋움체_Pro Bold"/>
                <a:ea typeface="KoPubWorld돋움체_Pro Bold"/>
                <a:cs typeface="KoPubWorld돋움체_Pro Bold"/>
                <a:sym typeface="KoPubWorld돋움체_Pro Bold"/>
              </a:defRPr>
            </a:lvl1pPr>
          </a:lstStyle>
          <a:p>
            <a:r>
              <a:rPr>
                <a:latin typeface="맑은 고딕" pitchFamily="50" charset="-127"/>
                <a:ea typeface="맑은 고딕" pitchFamily="50" charset="-127"/>
              </a:rPr>
              <a:t>시간</a:t>
            </a:r>
          </a:p>
        </p:txBody>
      </p:sp>
      <p:sp>
        <p:nvSpPr>
          <p:cNvPr id="379" name="선"/>
          <p:cNvSpPr/>
          <p:nvPr/>
        </p:nvSpPr>
        <p:spPr>
          <a:xfrm>
            <a:off x="791703" y="833841"/>
            <a:ext cx="432317" cy="205370"/>
          </a:xfrm>
          <a:prstGeom prst="line">
            <a:avLst/>
          </a:prstGeom>
          <a:ln w="3175">
            <a:solidFill>
              <a:srgbClr val="888889"/>
            </a:solidFill>
            <a:miter lim="400000"/>
          </a:ln>
        </p:spPr>
        <p:txBody>
          <a:bodyPr lIns="11257" tIns="11257" rIns="11257" bIns="11257" anchor="ctr"/>
          <a:lstStyle/>
          <a:p>
            <a:endParaRPr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1" name="1단계 발견하기">
            <a:extLst>
              <a:ext uri="{FF2B5EF4-FFF2-40B4-BE49-F238E27FC236}">
                <a16:creationId xmlns:a16="http://schemas.microsoft.com/office/drawing/2014/main" xmlns="" id="{ED3134E3-41DA-B948-A6BA-EE313886931A}"/>
              </a:ext>
            </a:extLst>
          </p:cNvPr>
          <p:cNvSpPr txBox="1"/>
          <p:nvPr/>
        </p:nvSpPr>
        <p:spPr>
          <a:xfrm>
            <a:off x="4316416" y="264653"/>
            <a:ext cx="973636" cy="196628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11257" tIns="11257" rIns="11257" bIns="11257">
            <a:spAutoFit/>
          </a:bodyPr>
          <a:lstStyle>
            <a:lvl1pPr algn="r" defTabSz="2438338">
              <a:defRPr sz="1130" spc="-45">
                <a:solidFill>
                  <a:srgbClr val="929292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</a:lstStyle>
          <a:p>
            <a:r>
              <a:rPr lang="en-US" altLang="ko-KR" dirty="0">
                <a:latin typeface="맑은 고딕" panose="020B0503020000020004" pitchFamily="50" charset="-127"/>
                <a:ea typeface="맑은 고딕" panose="020B0503020000020004" pitchFamily="50" charset="-127"/>
                <a:cs typeface="KoPubWorldDotum_Pro Medium" pitchFamily="2" charset="-127"/>
              </a:rPr>
              <a:t>4</a:t>
            </a:r>
            <a:r>
              <a:rPr dirty="0">
                <a:latin typeface="맑은 고딕" panose="020B0503020000020004" pitchFamily="50" charset="-127"/>
                <a:ea typeface="맑은 고딕" panose="020B0503020000020004" pitchFamily="50" charset="-127"/>
                <a:cs typeface="KoPubWorldDotum_Pro Medium" pitchFamily="2" charset="-127"/>
              </a:rPr>
              <a:t>단계 </a:t>
            </a:r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  <a:cs typeface="KoPubWorldDotum_Pro Medium" pitchFamily="2" charset="-127"/>
              </a:rPr>
              <a:t>전달</a:t>
            </a:r>
            <a:r>
              <a:rPr dirty="0" err="1">
                <a:latin typeface="맑은 고딕" panose="020B0503020000020004" pitchFamily="50" charset="-127"/>
                <a:ea typeface="맑은 고딕" panose="020B0503020000020004" pitchFamily="50" charset="-127"/>
                <a:cs typeface="KoPubWorldDotum_Pro Medium" pitchFamily="2" charset="-127"/>
              </a:rPr>
              <a:t>하기</a:t>
            </a:r>
            <a:endParaRPr dirty="0">
              <a:latin typeface="맑은 고딕" panose="020B0503020000020004" pitchFamily="50" charset="-127"/>
              <a:ea typeface="맑은 고딕" panose="020B0503020000020004" pitchFamily="50" charset="-127"/>
              <a:cs typeface="KoPubWorldDotum_Pro Medium" pitchFamily="2" charset="-127"/>
            </a:endParaRPr>
          </a:p>
        </p:txBody>
      </p: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6" name="표"/>
          <p:cNvGraphicFramePr/>
          <p:nvPr>
            <p:extLst>
              <p:ext uri="{D42A27DB-BD31-4B8C-83A1-F6EECF244321}">
                <p14:modId xmlns:p14="http://schemas.microsoft.com/office/powerpoint/2010/main" val="3485206866"/>
              </p:ext>
            </p:extLst>
          </p:nvPr>
        </p:nvGraphicFramePr>
        <p:xfrm>
          <a:off x="180536" y="530210"/>
          <a:ext cx="5099925" cy="2423457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7747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52960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700817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523688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523688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523688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523688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</a:tblGrid>
              <a:tr h="232476">
                <a:tc>
                  <a:txBody>
                    <a:bodyPr/>
                    <a:lstStyle/>
                    <a:p>
                      <a:pPr defTabSz="153656">
                        <a:defRPr sz="1800"/>
                      </a:pPr>
                      <a:r>
                        <a:rPr sz="800" dirty="0">
                          <a:solidFill>
                            <a:srgbClr val="FFFEFD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Bold"/>
                          <a:sym typeface="KoPubWorld돋움체_Pro Bold"/>
                        </a:rPr>
                        <a:t>STEEP </a:t>
                      </a:r>
                      <a:r>
                        <a:rPr sz="800" dirty="0" err="1">
                          <a:solidFill>
                            <a:srgbClr val="FFFEFD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Bold"/>
                          <a:sym typeface="KoPubWorld돋움체_Pro Bold"/>
                        </a:rPr>
                        <a:t>분류</a:t>
                      </a:r>
                      <a:endParaRPr sz="800" dirty="0">
                        <a:solidFill>
                          <a:srgbClr val="FFFEFD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KoPubWorld돋움체_Pro Bold"/>
                        <a:sym typeface="KoPubWorld돋움체_Pro Bold"/>
                      </a:endParaRPr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7620">
                      <a:solidFill>
                        <a:srgbClr val="D5D5D5"/>
                      </a:solidFill>
                      <a:miter lim="400000"/>
                    </a:lnR>
                    <a:lnT w="0">
                      <a:miter lim="400000"/>
                    </a:lnT>
                    <a:lnB w="3175">
                      <a:solidFill>
                        <a:srgbClr val="484848"/>
                      </a:solidFill>
                      <a:miter lim="400000"/>
                    </a:lnB>
                    <a:solidFill>
                      <a:srgbClr val="8B2622"/>
                    </a:solidFill>
                  </a:tcPr>
                </a:tc>
                <a:tc>
                  <a:txBody>
                    <a:bodyPr/>
                    <a:lstStyle/>
                    <a:p>
                      <a:pPr defTabSz="153656">
                        <a:defRPr sz="1800"/>
                      </a:pPr>
                      <a:r>
                        <a:rPr sz="800">
                          <a:solidFill>
                            <a:srgbClr val="FFFFFF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Bold"/>
                          <a:sym typeface="KoPubWorld돋움체_Pro Bold"/>
                        </a:rPr>
                        <a:t>메가트렌드</a:t>
                      </a:r>
                    </a:p>
                  </a:txBody>
                  <a:tcPr marL="50800" marR="50800" marT="50800" marB="50800" anchor="ctr" horzOverflow="overflow">
                    <a:lnL w="7620">
                      <a:solidFill>
                        <a:srgbClr val="D5D5D5"/>
                      </a:solidFill>
                      <a:miter lim="400000"/>
                    </a:lnL>
                    <a:lnR w="7620">
                      <a:solidFill>
                        <a:srgbClr val="D5D5D5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  <a:solidFill>
                      <a:srgbClr val="8B2622"/>
                    </a:solidFill>
                  </a:tcPr>
                </a:tc>
                <a:tc gridSpan="5">
                  <a:txBody>
                    <a:bodyPr/>
                    <a:lstStyle/>
                    <a:p>
                      <a:pPr defTabSz="153656">
                        <a:defRPr sz="500"/>
                      </a:pPr>
                      <a:r>
                        <a:rPr sz="800">
                          <a:solidFill>
                            <a:srgbClr val="FFFFFF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Bold"/>
                          <a:sym typeface="KoPubWorld돋움체_Pro Bold"/>
                        </a:rPr>
                        <a:t>주요이슈</a:t>
                      </a:r>
                    </a:p>
                  </a:txBody>
                  <a:tcPr marL="50800" marR="50800" marT="50800" marB="50800" anchor="ctr" horzOverflow="overflow">
                    <a:lnL w="7620">
                      <a:solidFill>
                        <a:srgbClr val="D5D5D5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  <a:solidFill>
                      <a:srgbClr val="8B262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x-non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x-non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x-non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x-non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1800">
                <a:tc>
                  <a:txBody>
                    <a:bodyPr/>
                    <a:lstStyle/>
                    <a:p>
                      <a:pPr marL="12700" algn="l" defTabSz="153656">
                        <a:lnSpc>
                          <a:spcPct val="90000"/>
                        </a:lnSpc>
                        <a:defRPr sz="700">
                          <a:solidFill>
                            <a:srgbClr val="484848"/>
                          </a:solidFill>
                          <a:latin typeface="KoPubWorld돋움체_Pro Bold"/>
                          <a:ea typeface="KoPubWorld돋움체_Pro Bold"/>
                          <a:cs typeface="KoPubWorld돋움체_Pro Bold"/>
                          <a:sym typeface="KoPubWorld돋움체_Pro Bold"/>
                        </a:defRPr>
                      </a:pPr>
                      <a:r>
                        <a:rPr dirty="0" err="1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사회적</a:t>
                      </a:r>
                      <a:r>
                        <a:rPr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/</a:t>
                      </a:r>
                      <a:r>
                        <a:rPr dirty="0" err="1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문화적</a:t>
                      </a:r>
                      <a:endParaRPr dirty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marL="12700" algn="l" defTabSz="153656">
                        <a:lnSpc>
                          <a:spcPct val="90000"/>
                        </a:lnSpc>
                        <a:defRPr sz="500">
                          <a:solidFill>
                            <a:srgbClr val="888889"/>
                          </a:solidFill>
                          <a:latin typeface="KoPubWorld돋움체_Pro Bold"/>
                          <a:ea typeface="KoPubWorld돋움체_Pro Bold"/>
                          <a:cs typeface="KoPubWorld돋움체_Pro Bold"/>
                          <a:sym typeface="KoPubWorld돋움체_Pro Bold"/>
                        </a:defRPr>
                      </a:pPr>
                      <a:r>
                        <a:rPr spc="4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Social</a:t>
                      </a:r>
                    </a:p>
                  </a:txBody>
                  <a:tcPr marL="50800" marR="50800" marT="50800" marB="50800" anchor="ctr" horzOverflow="overflow">
                    <a:lnL w="3175">
                      <a:solidFill>
                        <a:srgbClr val="484848"/>
                      </a:solidFill>
                      <a:miter lim="400000"/>
                    </a:lnL>
                    <a:lnR w="8890">
                      <a:solidFill>
                        <a:srgbClr val="C8C9C9"/>
                      </a:solidFill>
                      <a:miter lim="400000"/>
                    </a:lnR>
                    <a:lnT w="3175">
                      <a:solidFill>
                        <a:srgbClr val="484848"/>
                      </a:solidFill>
                      <a:miter lim="400000"/>
                    </a:lnT>
                    <a:lnB w="12700">
                      <a:solidFill>
                        <a:srgbClr val="888889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L="63500" algn="l" defTabSz="153656">
                        <a:lnSpc>
                          <a:spcPct val="90000"/>
                        </a:lnSpc>
                        <a:defRPr sz="500" spc="-19">
                          <a:solidFill>
                            <a:srgbClr val="888889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 dirty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50800" marR="50800" marT="50800" marB="50800" anchor="ctr" horzOverflow="overflow">
                    <a:lnL w="8890">
                      <a:solidFill>
                        <a:srgbClr val="C8C9C9"/>
                      </a:solidFill>
                      <a:miter lim="400000"/>
                    </a:lnL>
                    <a:lnR w="8890">
                      <a:solidFill>
                        <a:srgbClr val="C8C9C9"/>
                      </a:solidFill>
                      <a:miter lim="400000"/>
                    </a:lnR>
                    <a:lnT w="0">
                      <a:miter lim="400000"/>
                    </a:lnT>
                    <a:lnB w="12700">
                      <a:solidFill>
                        <a:srgbClr val="888889"/>
                      </a:solidFill>
                      <a:miter lim="400000"/>
                    </a:lnB>
                  </a:tcPr>
                </a:tc>
                <a:tc gridSpan="5">
                  <a:txBody>
                    <a:bodyPr/>
                    <a:lstStyle/>
                    <a:p>
                      <a:pPr marL="76200" algn="l" defTabSz="153656">
                        <a:lnSpc>
                          <a:spcPct val="90000"/>
                        </a:lnSpc>
                        <a:defRPr sz="500">
                          <a:solidFill>
                            <a:srgbClr val="888889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50800" marR="50800" marT="50800" marB="50800" anchor="ctr" horzOverflow="overflow">
                    <a:lnL w="8890">
                      <a:solidFill>
                        <a:srgbClr val="C8C9C9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12700">
                      <a:solidFill>
                        <a:srgbClr val="888889"/>
                      </a:solidFill>
                      <a:miter lim="400000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x-non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x-non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x-non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x-non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1800">
                <a:tc>
                  <a:txBody>
                    <a:bodyPr/>
                    <a:lstStyle/>
                    <a:p>
                      <a:pPr marL="12700" algn="l" defTabSz="153656">
                        <a:lnSpc>
                          <a:spcPct val="90000"/>
                        </a:lnSpc>
                        <a:defRPr sz="700">
                          <a:solidFill>
                            <a:srgbClr val="484848"/>
                          </a:solidFill>
                          <a:latin typeface="KoPubWorld돋움체_Pro Bold"/>
                          <a:ea typeface="KoPubWorld돋움체_Pro Bold"/>
                          <a:cs typeface="KoPubWorld돋움체_Pro Bold"/>
                          <a:sym typeface="KoPubWorld돋움체_Pro Bold"/>
                        </a:defRPr>
                      </a:pPr>
                      <a:r>
                        <a:rPr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기술적</a:t>
                      </a:r>
                    </a:p>
                    <a:p>
                      <a:pPr marL="12700" algn="l" defTabSz="153656">
                        <a:lnSpc>
                          <a:spcPct val="90000"/>
                        </a:lnSpc>
                        <a:defRPr sz="500">
                          <a:solidFill>
                            <a:srgbClr val="888889"/>
                          </a:solidFill>
                          <a:latin typeface="KoPubWorld돋움체_Pro Bold"/>
                          <a:ea typeface="KoPubWorld돋움체_Pro Bold"/>
                          <a:cs typeface="KoPubWorld돋움체_Pro Bold"/>
                          <a:sym typeface="KoPubWorld돋움체_Pro Bold"/>
                        </a:defRPr>
                      </a:pPr>
                      <a:r>
                        <a:rPr spc="4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Technology</a:t>
                      </a:r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8890">
                      <a:solidFill>
                        <a:srgbClr val="C8C9C9"/>
                      </a:solidFill>
                      <a:miter lim="400000"/>
                    </a:lnR>
                    <a:lnT w="12700">
                      <a:solidFill>
                        <a:srgbClr val="888889"/>
                      </a:solidFill>
                      <a:miter lim="400000"/>
                    </a:lnT>
                    <a:lnB w="12700">
                      <a:solidFill>
                        <a:srgbClr val="888889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L="63500" algn="l" defTabSz="153656">
                        <a:lnSpc>
                          <a:spcPct val="90000"/>
                        </a:lnSpc>
                        <a:defRPr sz="500" spc="-19">
                          <a:solidFill>
                            <a:srgbClr val="888889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 dirty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50800" marR="50800" marT="50800" marB="50800" anchor="ctr" horzOverflow="overflow">
                    <a:lnL w="8890">
                      <a:solidFill>
                        <a:srgbClr val="C8C9C9"/>
                      </a:solidFill>
                      <a:miter lim="400000"/>
                    </a:lnL>
                    <a:lnR w="8890">
                      <a:solidFill>
                        <a:srgbClr val="C8C9C9"/>
                      </a:solidFill>
                      <a:miter lim="400000"/>
                    </a:lnR>
                    <a:lnT w="12700">
                      <a:solidFill>
                        <a:srgbClr val="888889"/>
                      </a:solidFill>
                      <a:miter lim="400000"/>
                    </a:lnT>
                    <a:lnB w="12700">
                      <a:solidFill>
                        <a:srgbClr val="888889"/>
                      </a:solidFill>
                      <a:miter lim="400000"/>
                    </a:lnB>
                  </a:tcPr>
                </a:tc>
                <a:tc gridSpan="5">
                  <a:txBody>
                    <a:bodyPr/>
                    <a:lstStyle/>
                    <a:p>
                      <a:pPr algn="l" defTabSz="153656">
                        <a:defRPr sz="500">
                          <a:solidFill>
                            <a:srgbClr val="888889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50800" marR="50800" marT="50800" marB="50800" anchor="ctr" horzOverflow="overflow">
                    <a:lnL w="8890">
                      <a:solidFill>
                        <a:srgbClr val="C8C9C9"/>
                      </a:solidFill>
                      <a:miter lim="400000"/>
                    </a:lnL>
                    <a:lnR w="0">
                      <a:miter lim="400000"/>
                    </a:lnR>
                    <a:lnT w="12700">
                      <a:solidFill>
                        <a:srgbClr val="888889"/>
                      </a:solidFill>
                      <a:miter lim="400000"/>
                    </a:lnT>
                    <a:lnB w="12700">
                      <a:solidFill>
                        <a:srgbClr val="888889"/>
                      </a:solidFill>
                      <a:miter lim="400000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x-non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x-non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x-non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x-non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31800">
                <a:tc>
                  <a:txBody>
                    <a:bodyPr/>
                    <a:lstStyle/>
                    <a:p>
                      <a:pPr marL="12700" algn="l" defTabSz="153656">
                        <a:lnSpc>
                          <a:spcPct val="90000"/>
                        </a:lnSpc>
                        <a:defRPr sz="700">
                          <a:solidFill>
                            <a:srgbClr val="484848"/>
                          </a:solidFill>
                          <a:latin typeface="KoPubWorld돋움체_Pro Bold"/>
                          <a:ea typeface="KoPubWorld돋움체_Pro Bold"/>
                          <a:cs typeface="KoPubWorld돋움체_Pro Bold"/>
                          <a:sym typeface="KoPubWorld돋움체_Pro Bold"/>
                        </a:defRPr>
                      </a:pPr>
                      <a:r>
                        <a:rPr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경제적</a:t>
                      </a:r>
                    </a:p>
                    <a:p>
                      <a:pPr marL="12700" algn="l" defTabSz="153656">
                        <a:lnSpc>
                          <a:spcPct val="90000"/>
                        </a:lnSpc>
                        <a:defRPr sz="500">
                          <a:solidFill>
                            <a:srgbClr val="888889"/>
                          </a:solidFill>
                          <a:latin typeface="KoPubWorld돋움체_Pro Bold"/>
                          <a:ea typeface="KoPubWorld돋움체_Pro Bold"/>
                          <a:cs typeface="KoPubWorld돋움체_Pro Bold"/>
                          <a:sym typeface="KoPubWorld돋움체_Pro Bold"/>
                        </a:defRPr>
                      </a:pPr>
                      <a:r>
                        <a:rPr spc="4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Economy</a:t>
                      </a:r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8890">
                      <a:solidFill>
                        <a:srgbClr val="C8C9C9"/>
                      </a:solidFill>
                      <a:miter lim="400000"/>
                    </a:lnR>
                    <a:lnT w="12700">
                      <a:solidFill>
                        <a:srgbClr val="888889"/>
                      </a:solidFill>
                      <a:miter lim="400000"/>
                    </a:lnT>
                    <a:lnB w="12700">
                      <a:solidFill>
                        <a:srgbClr val="888889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L="63500" algn="l" defTabSz="153656">
                        <a:lnSpc>
                          <a:spcPct val="90000"/>
                        </a:lnSpc>
                        <a:defRPr sz="500" spc="-19">
                          <a:solidFill>
                            <a:srgbClr val="888889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 dirty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50800" marR="50800" marT="50800" marB="50800" anchor="ctr" horzOverflow="overflow">
                    <a:lnL w="8890">
                      <a:solidFill>
                        <a:srgbClr val="C8C9C9"/>
                      </a:solidFill>
                      <a:miter lim="400000"/>
                    </a:lnL>
                    <a:lnR w="8890">
                      <a:solidFill>
                        <a:srgbClr val="C8C9C9"/>
                      </a:solidFill>
                      <a:miter lim="400000"/>
                    </a:lnR>
                    <a:lnT w="12700">
                      <a:solidFill>
                        <a:srgbClr val="888889"/>
                      </a:solidFill>
                      <a:miter lim="400000"/>
                    </a:lnT>
                    <a:lnB w="12700">
                      <a:solidFill>
                        <a:srgbClr val="888889"/>
                      </a:solidFill>
                      <a:miter lim="400000"/>
                    </a:lnB>
                  </a:tcPr>
                </a:tc>
                <a:tc gridSpan="5">
                  <a:txBody>
                    <a:bodyPr/>
                    <a:lstStyle/>
                    <a:p>
                      <a:pPr algn="l" defTabSz="153656">
                        <a:defRPr sz="500">
                          <a:solidFill>
                            <a:srgbClr val="888889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 dirty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50800" marR="50800" marT="50800" marB="50800" anchor="ctr" horzOverflow="overflow">
                    <a:lnL w="8890">
                      <a:solidFill>
                        <a:srgbClr val="C8C9C9"/>
                      </a:solidFill>
                      <a:miter lim="400000"/>
                    </a:lnL>
                    <a:lnR w="0">
                      <a:miter lim="400000"/>
                    </a:lnR>
                    <a:lnT w="12700">
                      <a:solidFill>
                        <a:srgbClr val="888889"/>
                      </a:solidFill>
                      <a:miter lim="400000"/>
                    </a:lnT>
                    <a:lnB w="12700">
                      <a:solidFill>
                        <a:srgbClr val="888889"/>
                      </a:solidFill>
                      <a:miter lim="400000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x-non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x-non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x-non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x-non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479695">
                <a:tc>
                  <a:txBody>
                    <a:bodyPr/>
                    <a:lstStyle/>
                    <a:p>
                      <a:pPr marL="12700" algn="l" defTabSz="153656">
                        <a:lnSpc>
                          <a:spcPct val="90000"/>
                        </a:lnSpc>
                        <a:defRPr sz="700">
                          <a:solidFill>
                            <a:srgbClr val="484848"/>
                          </a:solidFill>
                          <a:latin typeface="KoPubWorld돋움체_Pro Bold"/>
                          <a:ea typeface="KoPubWorld돋움체_Pro Bold"/>
                          <a:cs typeface="KoPubWorld돋움체_Pro Bold"/>
                          <a:sym typeface="KoPubWorld돋움체_Pro Bold"/>
                        </a:defRPr>
                      </a:pPr>
                      <a:r>
                        <a:rPr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환경적</a:t>
                      </a:r>
                    </a:p>
                    <a:p>
                      <a:pPr marL="12700" algn="l" defTabSz="153656">
                        <a:lnSpc>
                          <a:spcPct val="90000"/>
                        </a:lnSpc>
                        <a:defRPr sz="500">
                          <a:solidFill>
                            <a:srgbClr val="888889"/>
                          </a:solidFill>
                          <a:latin typeface="KoPubWorld돋움체_Pro Bold"/>
                          <a:ea typeface="KoPubWorld돋움체_Pro Bold"/>
                          <a:cs typeface="KoPubWorld돋움체_Pro Bold"/>
                          <a:sym typeface="KoPubWorld돋움체_Pro Bold"/>
                        </a:defRPr>
                      </a:pPr>
                      <a:r>
                        <a:rPr spc="4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Environment,</a:t>
                      </a:r>
                      <a:br>
                        <a:rPr spc="4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</a:br>
                      <a:r>
                        <a:rPr spc="4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Ecological</a:t>
                      </a:r>
                    </a:p>
                  </a:txBody>
                  <a:tcPr marL="50800" marR="50800" marT="50800" marB="50800" anchor="ctr" horzOverflow="overflow">
                    <a:lnL w="3175">
                      <a:solidFill>
                        <a:srgbClr val="888889"/>
                      </a:solidFill>
                      <a:miter lim="400000"/>
                    </a:lnL>
                    <a:lnR w="8890">
                      <a:solidFill>
                        <a:srgbClr val="C8C9C9"/>
                      </a:solidFill>
                      <a:miter lim="400000"/>
                    </a:lnR>
                    <a:lnT w="12700">
                      <a:solidFill>
                        <a:srgbClr val="888889"/>
                      </a:solidFill>
                      <a:miter lim="400000"/>
                    </a:lnT>
                    <a:lnB w="12700">
                      <a:solidFill>
                        <a:srgbClr val="888889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L="63500" algn="l" defTabSz="153656">
                        <a:lnSpc>
                          <a:spcPct val="90000"/>
                        </a:lnSpc>
                        <a:defRPr sz="500" spc="-19">
                          <a:solidFill>
                            <a:srgbClr val="888889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50800" marR="50800" marT="50800" marB="50800" anchor="ctr" horzOverflow="overflow">
                    <a:lnL w="8890">
                      <a:solidFill>
                        <a:srgbClr val="C8C9C9"/>
                      </a:solidFill>
                      <a:miter lim="400000"/>
                    </a:lnL>
                    <a:lnR w="8890">
                      <a:solidFill>
                        <a:srgbClr val="C8C9C9"/>
                      </a:solidFill>
                      <a:miter lim="400000"/>
                    </a:lnR>
                    <a:lnT w="12700">
                      <a:solidFill>
                        <a:srgbClr val="888889"/>
                      </a:solidFill>
                      <a:miter lim="400000"/>
                    </a:lnT>
                    <a:lnB w="12700">
                      <a:solidFill>
                        <a:srgbClr val="888889"/>
                      </a:solidFill>
                      <a:miter lim="400000"/>
                    </a:lnB>
                  </a:tcPr>
                </a:tc>
                <a:tc gridSpan="5">
                  <a:txBody>
                    <a:bodyPr/>
                    <a:lstStyle/>
                    <a:p>
                      <a:pPr algn="l" defTabSz="153656">
                        <a:defRPr sz="500">
                          <a:solidFill>
                            <a:srgbClr val="888889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 dirty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50800" marR="50800" marT="50800" marB="50800" anchor="ctr" horzOverflow="overflow">
                    <a:lnL w="8890">
                      <a:solidFill>
                        <a:srgbClr val="C8C9C9"/>
                      </a:solidFill>
                      <a:miter lim="400000"/>
                    </a:lnL>
                    <a:lnR w="0">
                      <a:miter lim="400000"/>
                    </a:lnR>
                    <a:lnT w="12700">
                      <a:solidFill>
                        <a:srgbClr val="888889"/>
                      </a:solidFill>
                      <a:miter lim="400000"/>
                    </a:lnT>
                    <a:lnB w="12700">
                      <a:solidFill>
                        <a:srgbClr val="888889"/>
                      </a:solidFill>
                      <a:miter lim="400000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x-non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x-non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x-non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x-non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415886">
                <a:tc>
                  <a:txBody>
                    <a:bodyPr/>
                    <a:lstStyle/>
                    <a:p>
                      <a:pPr marL="12700" algn="l" defTabSz="153656">
                        <a:lnSpc>
                          <a:spcPct val="90000"/>
                        </a:lnSpc>
                        <a:defRPr sz="700">
                          <a:solidFill>
                            <a:srgbClr val="484848"/>
                          </a:solidFill>
                          <a:latin typeface="KoPubWorld돋움체_Pro Bold"/>
                          <a:ea typeface="KoPubWorld돋움체_Pro Bold"/>
                          <a:cs typeface="KoPubWorld돋움체_Pro Bold"/>
                          <a:sym typeface="KoPubWorld돋움체_Pro Bold"/>
                        </a:defRPr>
                      </a:pPr>
                      <a:r>
                        <a:rPr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정치적/법적</a:t>
                      </a:r>
                    </a:p>
                    <a:p>
                      <a:pPr marL="12700" algn="l" defTabSz="153656">
                        <a:lnSpc>
                          <a:spcPct val="90000"/>
                        </a:lnSpc>
                        <a:defRPr sz="500">
                          <a:solidFill>
                            <a:srgbClr val="888889"/>
                          </a:solidFill>
                          <a:latin typeface="KoPubWorld돋움체_Pro Bold"/>
                          <a:ea typeface="KoPubWorld돋움체_Pro Bold"/>
                          <a:cs typeface="KoPubWorld돋움체_Pro Bold"/>
                          <a:sym typeface="KoPubWorld돋움체_Pro Bold"/>
                        </a:defRPr>
                      </a:pPr>
                      <a:r>
                        <a:rPr spc="4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Political Trend</a:t>
                      </a:r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8890">
                      <a:solidFill>
                        <a:srgbClr val="C8C9C9"/>
                      </a:solidFill>
                      <a:miter lim="400000"/>
                    </a:lnR>
                    <a:lnT w="12700">
                      <a:solidFill>
                        <a:srgbClr val="888889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L="63500" algn="l" defTabSz="153656">
                        <a:lnSpc>
                          <a:spcPct val="90000"/>
                        </a:lnSpc>
                        <a:defRPr sz="500" spc="-19">
                          <a:solidFill>
                            <a:srgbClr val="888889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50800" marR="50800" marT="50800" marB="50800" anchor="ctr" horzOverflow="overflow">
                    <a:lnL w="8890">
                      <a:solidFill>
                        <a:srgbClr val="C8C9C9"/>
                      </a:solidFill>
                      <a:miter lim="400000"/>
                    </a:lnL>
                    <a:lnR w="8890">
                      <a:solidFill>
                        <a:srgbClr val="C8C9C9"/>
                      </a:solidFill>
                      <a:miter lim="400000"/>
                    </a:lnR>
                    <a:lnT w="12700">
                      <a:solidFill>
                        <a:srgbClr val="888889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 gridSpan="5">
                  <a:txBody>
                    <a:bodyPr/>
                    <a:lstStyle/>
                    <a:p>
                      <a:pPr algn="l" defTabSz="153656">
                        <a:defRPr sz="500">
                          <a:solidFill>
                            <a:srgbClr val="888889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 dirty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50800" marR="50800" marT="50800" marB="50800" anchor="ctr" horzOverflow="overflow">
                    <a:lnL w="8890">
                      <a:solidFill>
                        <a:srgbClr val="C8C9C9"/>
                      </a:solidFill>
                      <a:miter lim="400000"/>
                    </a:lnL>
                    <a:lnR w="0">
                      <a:miter lim="400000"/>
                    </a:lnR>
                    <a:lnT w="12700">
                      <a:solidFill>
                        <a:srgbClr val="888889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x-non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x-non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x-non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x-non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  <p:sp>
        <p:nvSpPr>
          <p:cNvPr id="177" name="직사각형"/>
          <p:cNvSpPr/>
          <p:nvPr/>
        </p:nvSpPr>
        <p:spPr>
          <a:xfrm>
            <a:off x="177361" y="529806"/>
            <a:ext cx="5106278" cy="2424268"/>
          </a:xfrm>
          <a:prstGeom prst="rect">
            <a:avLst/>
          </a:prstGeom>
          <a:ln w="19050">
            <a:solidFill>
              <a:srgbClr val="8B2622"/>
            </a:solidFill>
            <a:miter lim="400000"/>
          </a:ln>
        </p:spPr>
        <p:txBody>
          <a:bodyPr lIns="71437" tIns="71437" rIns="71437" bIns="71437" anchor="ctr"/>
          <a:lstStyle/>
          <a:p>
            <a:pPr defTabSz="821531">
              <a:defRPr sz="30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178" name="STEEP 분석"/>
          <p:cNvSpPr txBox="1"/>
          <p:nvPr/>
        </p:nvSpPr>
        <p:spPr>
          <a:xfrm>
            <a:off x="157888" y="213853"/>
            <a:ext cx="895024" cy="238177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11257" tIns="11257" rIns="11257" bIns="11257">
            <a:spAutoFit/>
          </a:bodyPr>
          <a:lstStyle>
            <a:lvl1pPr algn="l" defTabSz="2438338">
              <a:defRPr sz="1400" b="1" spc="-56">
                <a:solidFill>
                  <a:srgbClr val="8B2622"/>
                </a:solidFill>
              </a:defRPr>
            </a:lvl1pPr>
          </a:lstStyle>
          <a:p>
            <a:r>
              <a:rPr dirty="0">
                <a:latin typeface="맑은 고딕" panose="020B0503020000020004" pitchFamily="50" charset="-127"/>
                <a:ea typeface="맑은 고딕" panose="020B0503020000020004" pitchFamily="50" charset="-127"/>
                <a:cs typeface="KoPubWorldDotum_Pro Bold" pitchFamily="2" charset="-127"/>
              </a:rPr>
              <a:t>STEEP </a:t>
            </a:r>
            <a:r>
              <a:rPr dirty="0" err="1">
                <a:latin typeface="맑은 고딕" panose="020B0503020000020004" pitchFamily="50" charset="-127"/>
                <a:ea typeface="맑은 고딕" panose="020B0503020000020004" pitchFamily="50" charset="-127"/>
                <a:cs typeface="KoPubWorldDotum_Pro Bold" pitchFamily="2" charset="-127"/>
              </a:rPr>
              <a:t>분석</a:t>
            </a:r>
            <a:endParaRPr dirty="0">
              <a:latin typeface="맑은 고딕" panose="020B0503020000020004" pitchFamily="50" charset="-127"/>
              <a:ea typeface="맑은 고딕" panose="020B0503020000020004" pitchFamily="50" charset="-127"/>
              <a:cs typeface="KoPubWorldDotum_Pro Bold" pitchFamily="2" charset="-127"/>
            </a:endParaRPr>
          </a:p>
        </p:txBody>
      </p:sp>
      <p:sp>
        <p:nvSpPr>
          <p:cNvPr id="179" name="1단계 발견하기"/>
          <p:cNvSpPr txBox="1"/>
          <p:nvPr/>
        </p:nvSpPr>
        <p:spPr>
          <a:xfrm>
            <a:off x="4316416" y="264653"/>
            <a:ext cx="973636" cy="196628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11257" tIns="11257" rIns="11257" bIns="11257">
            <a:spAutoFit/>
          </a:bodyPr>
          <a:lstStyle>
            <a:lvl1pPr algn="r" defTabSz="2438338">
              <a:defRPr sz="1130" spc="-45">
                <a:solidFill>
                  <a:srgbClr val="929292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</a:lstStyle>
          <a:p>
            <a:r>
              <a:rPr dirty="0">
                <a:latin typeface="맑은 고딕" panose="020B0503020000020004" pitchFamily="50" charset="-127"/>
                <a:ea typeface="맑은 고딕" panose="020B0503020000020004" pitchFamily="50" charset="-127"/>
                <a:cs typeface="KoPubWorldDotum_Pro Medium" pitchFamily="2" charset="-127"/>
              </a:rPr>
              <a:t>1단계 </a:t>
            </a:r>
            <a:r>
              <a:rPr dirty="0" err="1">
                <a:latin typeface="맑은 고딕" panose="020B0503020000020004" pitchFamily="50" charset="-127"/>
                <a:ea typeface="맑은 고딕" panose="020B0503020000020004" pitchFamily="50" charset="-127"/>
                <a:cs typeface="KoPubWorldDotum_Pro Medium" pitchFamily="2" charset="-127"/>
              </a:rPr>
              <a:t>발견하기</a:t>
            </a:r>
            <a:endParaRPr dirty="0">
              <a:latin typeface="맑은 고딕" panose="020B0503020000020004" pitchFamily="50" charset="-127"/>
              <a:ea typeface="맑은 고딕" panose="020B0503020000020004" pitchFamily="50" charset="-127"/>
              <a:cs typeface="KoPubWorldDotum_Pro Medium" pitchFamily="2" charset="-127"/>
            </a:endParaRPr>
          </a:p>
        </p:txBody>
      </p:sp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1" name="표"/>
          <p:cNvGraphicFramePr/>
          <p:nvPr>
            <p:extLst>
              <p:ext uri="{D42A27DB-BD31-4B8C-83A1-F6EECF244321}">
                <p14:modId xmlns:p14="http://schemas.microsoft.com/office/powerpoint/2010/main" val="3562792064"/>
              </p:ext>
            </p:extLst>
          </p:nvPr>
        </p:nvGraphicFramePr>
        <p:xfrm>
          <a:off x="180536" y="527769"/>
          <a:ext cx="5099925" cy="241958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14392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23309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72290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230590">
                <a:tc gridSpan="2">
                  <a:txBody>
                    <a:bodyPr/>
                    <a:lstStyle/>
                    <a:p>
                      <a:pPr defTabSz="153656">
                        <a:defRPr sz="1800"/>
                      </a:pPr>
                      <a:r>
                        <a:rPr sz="800" dirty="0" err="1">
                          <a:solidFill>
                            <a:srgbClr val="FFFEFD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Bold"/>
                          <a:sym typeface="KoPubWorld돋움체_Pro Bold"/>
                        </a:rPr>
                        <a:t>이해관계자</a:t>
                      </a:r>
                      <a:r>
                        <a:rPr sz="800" dirty="0">
                          <a:solidFill>
                            <a:srgbClr val="FFFEFD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Bold"/>
                          <a:sym typeface="KoPubWorld돋움체_Pro Bold"/>
                        </a:rPr>
                        <a:t> </a:t>
                      </a:r>
                      <a:r>
                        <a:rPr sz="800" dirty="0" err="1">
                          <a:solidFill>
                            <a:srgbClr val="FFFEFD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Bold"/>
                          <a:sym typeface="KoPubWorld돋움체_Pro Bold"/>
                        </a:rPr>
                        <a:t>목록</a:t>
                      </a:r>
                      <a:endParaRPr sz="800" dirty="0">
                        <a:solidFill>
                          <a:srgbClr val="FFFEFD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KoPubWorld돋움체_Pro Bold"/>
                        <a:sym typeface="KoPubWorld돋움체_Pro Bold"/>
                      </a:endParaRPr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7620">
                      <a:solidFill>
                        <a:srgbClr val="D5D5D5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  <a:solidFill>
                      <a:srgbClr val="8B262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x-non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defTabSz="153656">
                        <a:defRPr sz="1800"/>
                      </a:pPr>
                      <a:r>
                        <a:rPr sz="800">
                          <a:solidFill>
                            <a:srgbClr val="FFFFFF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Bold"/>
                          <a:sym typeface="KoPubWorld돋움체_Pro Bold"/>
                        </a:rPr>
                        <a:t>이해관계자 매핑</a:t>
                      </a:r>
                    </a:p>
                  </a:txBody>
                  <a:tcPr marL="50800" marR="50800" marT="50800" marB="50800" anchor="ctr" horzOverflow="overflow">
                    <a:lnL w="7620">
                      <a:solidFill>
                        <a:srgbClr val="D5D5D5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  <a:solidFill>
                      <a:srgbClr val="8B262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28297">
                <a:tc>
                  <a:txBody>
                    <a:bodyPr/>
                    <a:lstStyle/>
                    <a:p>
                      <a:pPr marL="12700" defTabSz="153656">
                        <a:defRPr sz="800">
                          <a:solidFill>
                            <a:srgbClr val="484848"/>
                          </a:solidFill>
                          <a:latin typeface="KoPubWorld돋움체_Pro Bold"/>
                          <a:ea typeface="KoPubWorld돋움체_Pro Bold"/>
                          <a:cs typeface="KoPubWorld돋움체_Pro Bold"/>
                          <a:sym typeface="KoPubWorld돋움체_Pro Bold"/>
                        </a:defRPr>
                      </a:pPr>
                      <a:r>
                        <a:rPr dirty="0" err="1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대상</a:t>
                      </a:r>
                      <a:endParaRPr dirty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marL="12700" defTabSz="153656">
                        <a:defRPr sz="600" spc="-36">
                          <a:solidFill>
                            <a:srgbClr val="888889"/>
                          </a:solidFill>
                          <a:latin typeface="KoPubWorld돋움체_Pro Medium"/>
                          <a:ea typeface="KoPubWorld돋움체_Pro Medium"/>
                          <a:cs typeface="KoPubWorld돋움체_Pro Medium"/>
                          <a:sym typeface="KoPubWorld돋움체_Pro Medium"/>
                        </a:defRPr>
                      </a:pPr>
                      <a:r>
                        <a:rPr dirty="0" err="1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제품</a:t>
                      </a:r>
                      <a:r>
                        <a:rPr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</a:t>
                      </a:r>
                      <a:r>
                        <a:rPr dirty="0" err="1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및</a:t>
                      </a:r>
                      <a:r>
                        <a:rPr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</a:t>
                      </a:r>
                      <a:r>
                        <a:rPr dirty="0" err="1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서비스와</a:t>
                      </a:r>
                      <a:r>
                        <a:rPr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</a:t>
                      </a:r>
                      <a:r>
                        <a:rPr dirty="0" err="1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관련된</a:t>
                      </a:r>
                      <a:r>
                        <a:rPr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</a:t>
                      </a:r>
                      <a:r>
                        <a:rPr dirty="0" err="1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모든</a:t>
                      </a:r>
                      <a:r>
                        <a:rPr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</a:t>
                      </a:r>
                      <a:r>
                        <a:rPr dirty="0" err="1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주제</a:t>
                      </a:r>
                      <a:r>
                        <a:rPr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</a:t>
                      </a:r>
                    </a:p>
                  </a:txBody>
                  <a:tcPr marL="50800" marR="50800" marT="50800" marB="50800" anchor="ctr" horzOverflow="overflow">
                    <a:lnL w="3175">
                      <a:solidFill>
                        <a:srgbClr val="484848"/>
                      </a:solidFill>
                      <a:miter lim="400000"/>
                    </a:lnL>
                    <a:lnR w="8890">
                      <a:solidFill>
                        <a:srgbClr val="D5D5D5"/>
                      </a:solidFill>
                      <a:miter lim="400000"/>
                    </a:lnR>
                    <a:lnT w="0">
                      <a:miter lim="400000"/>
                    </a:lnT>
                    <a:lnB w="12700">
                      <a:solidFill>
                        <a:srgbClr val="888889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L="12700" defTabSz="153656">
                        <a:defRPr sz="800">
                          <a:solidFill>
                            <a:srgbClr val="484848"/>
                          </a:solidFill>
                          <a:latin typeface="KoPubWorld돋움체_Pro Bold"/>
                          <a:ea typeface="KoPubWorld돋움체_Pro Bold"/>
                          <a:cs typeface="KoPubWorld돋움체_Pro Bold"/>
                          <a:sym typeface="KoPubWorld돋움체_Pro Bold"/>
                        </a:defRPr>
                      </a:pPr>
                      <a:r>
                        <a:rPr dirty="0" err="1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대상정보</a:t>
                      </a:r>
                      <a:endParaRPr dirty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marL="12700" defTabSz="153656">
                        <a:defRPr sz="600" spc="-36">
                          <a:solidFill>
                            <a:srgbClr val="888889"/>
                          </a:solidFill>
                          <a:latin typeface="KoPubWorld돋움체_Pro Medium"/>
                          <a:ea typeface="KoPubWorld돋움체_Pro Medium"/>
                          <a:cs typeface="KoPubWorld돋움체_Pro Medium"/>
                          <a:sym typeface="KoPubWorld돋움체_Pro Medium"/>
                        </a:defRPr>
                      </a:pPr>
                      <a:r>
                        <a:rPr dirty="0" err="1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관계성</a:t>
                      </a:r>
                      <a:r>
                        <a:rPr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등 </a:t>
                      </a:r>
                    </a:p>
                  </a:txBody>
                  <a:tcPr marL="50800" marR="50800" marT="50800" marB="50800" anchor="ctr" horzOverflow="overflow">
                    <a:lnL w="8890">
                      <a:solidFill>
                        <a:srgbClr val="D5D5D5"/>
                      </a:solidFill>
                      <a:miter lim="400000"/>
                    </a:lnL>
                    <a:lnR w="12700">
                      <a:solidFill>
                        <a:srgbClr val="929292"/>
                      </a:solidFill>
                      <a:miter lim="400000"/>
                    </a:lnR>
                    <a:lnT w="0">
                      <a:miter lim="400000"/>
                    </a:lnT>
                    <a:lnB w="12700">
                      <a:solidFill>
                        <a:srgbClr val="888889"/>
                      </a:solidFill>
                      <a:miter lim="400000"/>
                    </a:lnB>
                  </a:tcPr>
                </a:tc>
                <a:tc rowSpan="5">
                  <a:txBody>
                    <a:bodyPr/>
                    <a:lstStyle/>
                    <a:p>
                      <a:pPr marL="76200" algn="l" defTabSz="153656">
                        <a:lnSpc>
                          <a:spcPct val="90000"/>
                        </a:lnSpc>
                        <a:defRPr sz="500">
                          <a:solidFill>
                            <a:srgbClr val="888889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 dirty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929292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28297">
                <a:tc>
                  <a:txBody>
                    <a:bodyPr/>
                    <a:lstStyle/>
                    <a:p>
                      <a:pPr marL="12700" algn="l" defTabSz="153656">
                        <a:lnSpc>
                          <a:spcPct val="80000"/>
                        </a:lnSpc>
                        <a:defRPr sz="1800"/>
                      </a:pPr>
                      <a:r>
                        <a:rPr sz="500">
                          <a:solidFill>
                            <a:srgbClr val="484848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Bold"/>
                          <a:sym typeface="KoPubWorld돋움체_Pro Bold"/>
                        </a:rPr>
                        <a:t>1</a:t>
                      </a:r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8890">
                      <a:solidFill>
                        <a:srgbClr val="D5D5D5"/>
                      </a:solidFill>
                      <a:miter lim="400000"/>
                    </a:lnR>
                    <a:lnT w="12700">
                      <a:solidFill>
                        <a:srgbClr val="888889"/>
                      </a:solidFill>
                      <a:miter lim="400000"/>
                    </a:lnT>
                    <a:lnB w="12700">
                      <a:solidFill>
                        <a:srgbClr val="888889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153656">
                        <a:defRPr sz="500">
                          <a:solidFill>
                            <a:srgbClr val="888889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 dirty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50800" marR="50800" marT="50800" marB="50800" anchor="ctr" horzOverflow="overflow">
                    <a:lnL w="8890">
                      <a:solidFill>
                        <a:srgbClr val="D5D5D5"/>
                      </a:solidFill>
                      <a:miter lim="400000"/>
                    </a:lnL>
                    <a:lnR w="12700">
                      <a:solidFill>
                        <a:srgbClr val="929292"/>
                      </a:solidFill>
                      <a:miter lim="400000"/>
                    </a:lnR>
                    <a:lnT w="12700">
                      <a:solidFill>
                        <a:srgbClr val="888889"/>
                      </a:solidFill>
                      <a:miter lim="400000"/>
                    </a:lnT>
                    <a:lnB w="12700">
                      <a:solidFill>
                        <a:srgbClr val="888889"/>
                      </a:solidFill>
                      <a:miter lim="400000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x-non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28297">
                <a:tc>
                  <a:txBody>
                    <a:bodyPr/>
                    <a:lstStyle/>
                    <a:p>
                      <a:pPr marL="12700" algn="l" defTabSz="153656">
                        <a:lnSpc>
                          <a:spcPct val="80000"/>
                        </a:lnSpc>
                        <a:defRPr sz="1800"/>
                      </a:pPr>
                      <a:r>
                        <a:rPr sz="500" dirty="0">
                          <a:solidFill>
                            <a:srgbClr val="484848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Bold"/>
                          <a:sym typeface="KoPubWorld돋움체_Pro Bold"/>
                        </a:rPr>
                        <a:t>2</a:t>
                      </a:r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8890">
                      <a:solidFill>
                        <a:srgbClr val="D5D5D5"/>
                      </a:solidFill>
                      <a:miter lim="400000"/>
                    </a:lnR>
                    <a:lnT w="12700">
                      <a:solidFill>
                        <a:srgbClr val="888889"/>
                      </a:solidFill>
                      <a:miter lim="400000"/>
                    </a:lnT>
                    <a:lnB w="12700">
                      <a:solidFill>
                        <a:srgbClr val="888889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153656">
                        <a:defRPr sz="500">
                          <a:solidFill>
                            <a:srgbClr val="888889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 dirty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50800" marR="50800" marT="50800" marB="50800" anchor="ctr" horzOverflow="overflow">
                    <a:lnL w="8890">
                      <a:solidFill>
                        <a:srgbClr val="D5D5D5"/>
                      </a:solidFill>
                      <a:miter lim="400000"/>
                    </a:lnL>
                    <a:lnR w="12700">
                      <a:solidFill>
                        <a:srgbClr val="929292"/>
                      </a:solidFill>
                      <a:miter lim="400000"/>
                    </a:lnR>
                    <a:lnT w="12700">
                      <a:solidFill>
                        <a:srgbClr val="888889"/>
                      </a:solidFill>
                      <a:miter lim="400000"/>
                    </a:lnT>
                    <a:lnB w="12700">
                      <a:solidFill>
                        <a:srgbClr val="888889"/>
                      </a:solidFill>
                      <a:miter lim="400000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x-non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475804">
                <a:tc>
                  <a:txBody>
                    <a:bodyPr/>
                    <a:lstStyle/>
                    <a:p>
                      <a:pPr marL="12700" algn="l" defTabSz="153656">
                        <a:lnSpc>
                          <a:spcPct val="80000"/>
                        </a:lnSpc>
                        <a:defRPr sz="1800"/>
                      </a:pPr>
                      <a:r>
                        <a:rPr sz="500">
                          <a:solidFill>
                            <a:srgbClr val="484848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Bold"/>
                          <a:sym typeface="KoPubWorld돋움체_Pro Bold"/>
                        </a:rPr>
                        <a:t>3</a:t>
                      </a:r>
                    </a:p>
                  </a:txBody>
                  <a:tcPr marL="50800" marR="50800" marT="50800" marB="50800" anchor="ctr" horzOverflow="overflow">
                    <a:lnL w="3175">
                      <a:solidFill>
                        <a:srgbClr val="888889"/>
                      </a:solidFill>
                      <a:miter lim="400000"/>
                    </a:lnL>
                    <a:lnR w="8890">
                      <a:solidFill>
                        <a:srgbClr val="D5D5D5"/>
                      </a:solidFill>
                      <a:miter lim="400000"/>
                    </a:lnR>
                    <a:lnT w="12700">
                      <a:solidFill>
                        <a:srgbClr val="888889"/>
                      </a:solidFill>
                      <a:miter lim="400000"/>
                    </a:lnT>
                    <a:lnB w="12700">
                      <a:solidFill>
                        <a:srgbClr val="888889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153656">
                        <a:defRPr sz="500">
                          <a:solidFill>
                            <a:srgbClr val="888889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 dirty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50800" marR="50800" marT="50800" marB="50800" anchor="ctr" horzOverflow="overflow">
                    <a:lnL w="8890">
                      <a:solidFill>
                        <a:srgbClr val="D5D5D5"/>
                      </a:solidFill>
                      <a:miter lim="400000"/>
                    </a:lnL>
                    <a:lnR w="12700">
                      <a:solidFill>
                        <a:srgbClr val="929292"/>
                      </a:solidFill>
                      <a:miter lim="400000"/>
                    </a:lnR>
                    <a:lnT w="12700">
                      <a:solidFill>
                        <a:srgbClr val="888889"/>
                      </a:solidFill>
                      <a:miter lim="400000"/>
                    </a:lnT>
                    <a:lnB w="12700">
                      <a:solidFill>
                        <a:srgbClr val="888889"/>
                      </a:solidFill>
                      <a:miter lim="400000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x-non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428297">
                <a:tc>
                  <a:txBody>
                    <a:bodyPr/>
                    <a:lstStyle/>
                    <a:p>
                      <a:pPr marL="12700" algn="l" defTabSz="153656">
                        <a:lnSpc>
                          <a:spcPct val="80000"/>
                        </a:lnSpc>
                        <a:defRPr sz="1800"/>
                      </a:pPr>
                      <a:r>
                        <a:rPr sz="500">
                          <a:solidFill>
                            <a:srgbClr val="484848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Bold"/>
                          <a:sym typeface="KoPubWorld돋움체_Pro Bold"/>
                        </a:rPr>
                        <a:t>4</a:t>
                      </a:r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8890">
                      <a:solidFill>
                        <a:srgbClr val="D5D5D5"/>
                      </a:solidFill>
                      <a:miter lim="400000"/>
                    </a:lnR>
                    <a:lnT w="12700">
                      <a:solidFill>
                        <a:srgbClr val="888889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153656">
                        <a:defRPr sz="500">
                          <a:solidFill>
                            <a:srgbClr val="888889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 dirty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50800" marR="50800" marT="50800" marB="50800" anchor="ctr" horzOverflow="overflow">
                    <a:lnL w="8890">
                      <a:solidFill>
                        <a:srgbClr val="D5D5D5"/>
                      </a:solidFill>
                      <a:miter lim="400000"/>
                    </a:lnL>
                    <a:lnR w="12700">
                      <a:solidFill>
                        <a:srgbClr val="929292"/>
                      </a:solidFill>
                      <a:miter lim="400000"/>
                    </a:lnR>
                    <a:lnT w="12700">
                      <a:solidFill>
                        <a:srgbClr val="888889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x-non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  <p:sp>
        <p:nvSpPr>
          <p:cNvPr id="182" name="직사각형"/>
          <p:cNvSpPr/>
          <p:nvPr/>
        </p:nvSpPr>
        <p:spPr>
          <a:xfrm>
            <a:off x="177361" y="529806"/>
            <a:ext cx="5106278" cy="2424268"/>
          </a:xfrm>
          <a:prstGeom prst="rect">
            <a:avLst/>
          </a:prstGeom>
          <a:ln w="19050">
            <a:solidFill>
              <a:srgbClr val="8B2622"/>
            </a:solidFill>
            <a:miter lim="400000"/>
          </a:ln>
        </p:spPr>
        <p:txBody>
          <a:bodyPr lIns="71437" tIns="71437" rIns="71437" bIns="71437" anchor="ctr"/>
          <a:lstStyle/>
          <a:p>
            <a:pPr defTabSz="821531">
              <a:defRPr sz="30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183" name="이해관계자 지도"/>
          <p:cNvSpPr txBox="1"/>
          <p:nvPr/>
        </p:nvSpPr>
        <p:spPr>
          <a:xfrm>
            <a:off x="157888" y="213853"/>
            <a:ext cx="1284554" cy="238177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11257" tIns="11257" rIns="11257" bIns="11257">
            <a:spAutoFit/>
          </a:bodyPr>
          <a:lstStyle>
            <a:lvl1pPr algn="l" defTabSz="2438338">
              <a:defRPr sz="1400" b="1" spc="-56">
                <a:solidFill>
                  <a:srgbClr val="8B2622"/>
                </a:solidFill>
              </a:defRPr>
            </a:lvl1pPr>
          </a:lstStyle>
          <a:p>
            <a:r>
              <a:rPr dirty="0" err="1">
                <a:latin typeface="맑은 고딕" panose="020B0503020000020004" pitchFamily="50" charset="-127"/>
                <a:ea typeface="맑은 고딕" panose="020B0503020000020004" pitchFamily="50" charset="-127"/>
                <a:cs typeface="KoPubWorldDotum_Pro Bold" pitchFamily="2" charset="-127"/>
              </a:rPr>
              <a:t>이해관계자</a:t>
            </a:r>
            <a:r>
              <a:rPr dirty="0">
                <a:latin typeface="맑은 고딕" panose="020B0503020000020004" pitchFamily="50" charset="-127"/>
                <a:ea typeface="맑은 고딕" panose="020B0503020000020004" pitchFamily="50" charset="-127"/>
                <a:cs typeface="KoPubWorldDotum_Pro Bold" pitchFamily="2" charset="-127"/>
              </a:rPr>
              <a:t> </a:t>
            </a:r>
            <a:r>
              <a:rPr dirty="0" err="1">
                <a:latin typeface="맑은 고딕" panose="020B0503020000020004" pitchFamily="50" charset="-127"/>
                <a:ea typeface="맑은 고딕" panose="020B0503020000020004" pitchFamily="50" charset="-127"/>
                <a:cs typeface="KoPubWorldDotum_Pro Bold" pitchFamily="2" charset="-127"/>
              </a:rPr>
              <a:t>지도</a:t>
            </a:r>
            <a:endParaRPr dirty="0">
              <a:latin typeface="맑은 고딕" panose="020B0503020000020004" pitchFamily="50" charset="-127"/>
              <a:ea typeface="맑은 고딕" panose="020B0503020000020004" pitchFamily="50" charset="-127"/>
              <a:cs typeface="KoPubWorldDotum_Pro Bold" pitchFamily="2" charset="-127"/>
            </a:endParaRPr>
          </a:p>
        </p:txBody>
      </p:sp>
      <p:sp>
        <p:nvSpPr>
          <p:cNvPr id="184" name="원"/>
          <p:cNvSpPr/>
          <p:nvPr/>
        </p:nvSpPr>
        <p:spPr>
          <a:xfrm>
            <a:off x="3587904" y="1513866"/>
            <a:ext cx="677269" cy="677269"/>
          </a:xfrm>
          <a:prstGeom prst="ellipse">
            <a:avLst/>
          </a:prstGeom>
          <a:ln w="38100">
            <a:solidFill>
              <a:srgbClr val="8B2622"/>
            </a:solidFill>
            <a:miter lim="400000"/>
          </a:ln>
        </p:spPr>
        <p:txBody>
          <a:bodyPr lIns="50800" tIns="50800" rIns="50800" bIns="50800" anchor="ctr"/>
          <a:lstStyle/>
          <a:p>
            <a:pPr defTabSz="584200">
              <a:defRPr sz="2200">
                <a:solidFill>
                  <a:srgbClr val="8B2622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85" name="원"/>
          <p:cNvSpPr/>
          <p:nvPr/>
        </p:nvSpPr>
        <p:spPr>
          <a:xfrm>
            <a:off x="3243917" y="1169879"/>
            <a:ext cx="1365242" cy="1365243"/>
          </a:xfrm>
          <a:prstGeom prst="ellipse">
            <a:avLst/>
          </a:prstGeom>
          <a:ln w="15240">
            <a:solidFill>
              <a:srgbClr val="8B2622">
                <a:alpha val="70265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 defTabSz="584200">
              <a:defRPr sz="2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186" name="원"/>
          <p:cNvSpPr/>
          <p:nvPr/>
        </p:nvSpPr>
        <p:spPr>
          <a:xfrm>
            <a:off x="2915516" y="841479"/>
            <a:ext cx="2022044" cy="2022043"/>
          </a:xfrm>
          <a:prstGeom prst="ellipse">
            <a:avLst/>
          </a:prstGeom>
          <a:ln w="6350">
            <a:solidFill>
              <a:srgbClr val="8B2622">
                <a:alpha val="51576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 defTabSz="584200">
              <a:defRPr sz="2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187" name="핵심대상"/>
          <p:cNvSpPr txBox="1"/>
          <p:nvPr/>
        </p:nvSpPr>
        <p:spPr>
          <a:xfrm>
            <a:off x="3754872" y="1996342"/>
            <a:ext cx="343334" cy="96600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11257" tIns="11257" rIns="11257" bIns="11257" anchor="ctr">
            <a:spAutoFit/>
          </a:bodyPr>
          <a:lstStyle>
            <a:lvl1pPr marL="12700" defTabSz="153656">
              <a:lnSpc>
                <a:spcPct val="80000"/>
              </a:lnSpc>
              <a:defRPr sz="600">
                <a:solidFill>
                  <a:srgbClr val="888889"/>
                </a:solidFill>
                <a:latin typeface="KoPubWorld돋움체_Pro Bold"/>
                <a:ea typeface="KoPubWorld돋움체_Pro Bold"/>
                <a:cs typeface="KoPubWorld돋움체_Pro Bold"/>
                <a:sym typeface="KoPubWorld돋움체_Pro Bold"/>
              </a:defRPr>
            </a:lvl1pPr>
          </a:lstStyle>
          <a:p>
            <a:r>
              <a:rPr>
                <a:latin typeface="맑은 고딕" pitchFamily="50" charset="-127"/>
                <a:ea typeface="맑은 고딕" pitchFamily="50" charset="-127"/>
              </a:rPr>
              <a:t>핵심대상</a:t>
            </a:r>
          </a:p>
        </p:txBody>
      </p:sp>
      <p:sp>
        <p:nvSpPr>
          <p:cNvPr id="188" name="직접적…"/>
          <p:cNvSpPr txBox="1"/>
          <p:nvPr/>
        </p:nvSpPr>
        <p:spPr>
          <a:xfrm>
            <a:off x="3716399" y="2294895"/>
            <a:ext cx="420280" cy="170467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11257" tIns="11257" rIns="11257" bIns="11257" anchor="ctr">
            <a:spAutoFit/>
          </a:bodyPr>
          <a:lstStyle/>
          <a:p>
            <a:pPr marL="12700" defTabSz="153656">
              <a:lnSpc>
                <a:spcPct val="80000"/>
              </a:lnSpc>
              <a:defRPr sz="600">
                <a:solidFill>
                  <a:srgbClr val="888889"/>
                </a:solidFill>
                <a:latin typeface="KoPubWorld돋움체_Pro Bold"/>
                <a:ea typeface="KoPubWorld돋움체_Pro Bold"/>
                <a:cs typeface="KoPubWorld돋움체_Pro Bold"/>
                <a:sym typeface="KoPubWorld돋움체_Pro Bold"/>
              </a:defRPr>
            </a:pPr>
            <a:r>
              <a:rPr>
                <a:latin typeface="맑은 고딕" pitchFamily="50" charset="-127"/>
                <a:ea typeface="맑은 고딕" pitchFamily="50" charset="-127"/>
              </a:rPr>
              <a:t>직접적 </a:t>
            </a:r>
          </a:p>
          <a:p>
            <a:pPr marL="12700" defTabSz="153656">
              <a:lnSpc>
                <a:spcPct val="80000"/>
              </a:lnSpc>
              <a:defRPr sz="600">
                <a:solidFill>
                  <a:srgbClr val="888889"/>
                </a:solidFill>
                <a:latin typeface="KoPubWorld돋움체_Pro Bold"/>
                <a:ea typeface="KoPubWorld돋움체_Pro Bold"/>
                <a:cs typeface="KoPubWorld돋움체_Pro Bold"/>
                <a:sym typeface="KoPubWorld돋움체_Pro Bold"/>
              </a:defRPr>
            </a:pPr>
            <a:r>
              <a:rPr>
                <a:latin typeface="맑은 고딕" pitchFamily="50" charset="-127"/>
                <a:ea typeface="맑은 고딕" pitchFamily="50" charset="-127"/>
              </a:rPr>
              <a:t>이해관계자</a:t>
            </a:r>
          </a:p>
        </p:txBody>
      </p:sp>
      <p:sp>
        <p:nvSpPr>
          <p:cNvPr id="189" name="간접적…"/>
          <p:cNvSpPr txBox="1"/>
          <p:nvPr/>
        </p:nvSpPr>
        <p:spPr>
          <a:xfrm>
            <a:off x="3716399" y="2629433"/>
            <a:ext cx="420280" cy="170467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11257" tIns="11257" rIns="11257" bIns="11257" anchor="ctr">
            <a:spAutoFit/>
          </a:bodyPr>
          <a:lstStyle/>
          <a:p>
            <a:pPr marL="12700" defTabSz="153656">
              <a:lnSpc>
                <a:spcPct val="80000"/>
              </a:lnSpc>
              <a:defRPr sz="600">
                <a:solidFill>
                  <a:srgbClr val="888889"/>
                </a:solidFill>
                <a:latin typeface="KoPubWorld돋움체_Pro Bold"/>
                <a:ea typeface="KoPubWorld돋움체_Pro Bold"/>
                <a:cs typeface="KoPubWorld돋움체_Pro Bold"/>
                <a:sym typeface="KoPubWorld돋움체_Pro Bold"/>
              </a:defRPr>
            </a:pPr>
            <a:r>
              <a:rPr>
                <a:latin typeface="맑은 고딕" pitchFamily="50" charset="-127"/>
                <a:ea typeface="맑은 고딕" pitchFamily="50" charset="-127"/>
              </a:rPr>
              <a:t>간접적 </a:t>
            </a:r>
          </a:p>
          <a:p>
            <a:pPr marL="12700" defTabSz="153656">
              <a:lnSpc>
                <a:spcPct val="80000"/>
              </a:lnSpc>
              <a:defRPr sz="600">
                <a:solidFill>
                  <a:srgbClr val="888889"/>
                </a:solidFill>
                <a:latin typeface="KoPubWorld돋움체_Pro Bold"/>
                <a:ea typeface="KoPubWorld돋움체_Pro Bold"/>
                <a:cs typeface="KoPubWorld돋움체_Pro Bold"/>
                <a:sym typeface="KoPubWorld돋움체_Pro Bold"/>
              </a:defRPr>
            </a:pPr>
            <a:r>
              <a:rPr>
                <a:latin typeface="맑은 고딕" pitchFamily="50" charset="-127"/>
                <a:ea typeface="맑은 고딕" pitchFamily="50" charset="-127"/>
              </a:rPr>
              <a:t>이해관계자</a:t>
            </a:r>
          </a:p>
        </p:txBody>
      </p:sp>
      <p:sp>
        <p:nvSpPr>
          <p:cNvPr id="12" name="1단계 발견하기">
            <a:extLst>
              <a:ext uri="{FF2B5EF4-FFF2-40B4-BE49-F238E27FC236}">
                <a16:creationId xmlns:a16="http://schemas.microsoft.com/office/drawing/2014/main" xmlns="" id="{4BF129DE-F210-664E-AFB0-DD09CC1F2B7A}"/>
              </a:ext>
            </a:extLst>
          </p:cNvPr>
          <p:cNvSpPr txBox="1"/>
          <p:nvPr/>
        </p:nvSpPr>
        <p:spPr>
          <a:xfrm>
            <a:off x="4316416" y="264653"/>
            <a:ext cx="973636" cy="196628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11257" tIns="11257" rIns="11257" bIns="11257">
            <a:spAutoFit/>
          </a:bodyPr>
          <a:lstStyle>
            <a:lvl1pPr algn="r" defTabSz="2438338">
              <a:defRPr sz="1130" spc="-45">
                <a:solidFill>
                  <a:srgbClr val="929292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</a:lstStyle>
          <a:p>
            <a:r>
              <a:rPr dirty="0">
                <a:latin typeface="맑은 고딕" panose="020B0503020000020004" pitchFamily="50" charset="-127"/>
                <a:ea typeface="맑은 고딕" panose="020B0503020000020004" pitchFamily="50" charset="-127"/>
                <a:cs typeface="KoPubWorldDotum_Pro Medium" pitchFamily="2" charset="-127"/>
              </a:rPr>
              <a:t>1단계 </a:t>
            </a:r>
            <a:r>
              <a:rPr dirty="0" err="1">
                <a:latin typeface="맑은 고딕" panose="020B0503020000020004" pitchFamily="50" charset="-127"/>
                <a:ea typeface="맑은 고딕" panose="020B0503020000020004" pitchFamily="50" charset="-127"/>
                <a:cs typeface="KoPubWorldDotum_Pro Medium" pitchFamily="2" charset="-127"/>
              </a:rPr>
              <a:t>발견하기</a:t>
            </a:r>
            <a:endParaRPr dirty="0">
              <a:latin typeface="맑은 고딕" panose="020B0503020000020004" pitchFamily="50" charset="-127"/>
              <a:ea typeface="맑은 고딕" panose="020B0503020000020004" pitchFamily="50" charset="-127"/>
              <a:cs typeface="KoPubWorldDotum_Pro Medium" pitchFamily="2" charset="-127"/>
            </a:endParaRPr>
          </a:p>
        </p:txBody>
      </p:sp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2" name="표"/>
          <p:cNvGraphicFramePr/>
          <p:nvPr>
            <p:extLst>
              <p:ext uri="{D42A27DB-BD31-4B8C-83A1-F6EECF244321}">
                <p14:modId xmlns:p14="http://schemas.microsoft.com/office/powerpoint/2010/main" val="2468634061"/>
              </p:ext>
            </p:extLst>
          </p:nvPr>
        </p:nvGraphicFramePr>
        <p:xfrm>
          <a:off x="180536" y="522253"/>
          <a:ext cx="1007426" cy="2424267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0742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98160">
                <a:tc>
                  <a:txBody>
                    <a:bodyPr/>
                    <a:lstStyle/>
                    <a:p>
                      <a:pPr marL="12700" algn="l" defTabSz="153656">
                        <a:lnSpc>
                          <a:spcPct val="80000"/>
                        </a:lnSpc>
                        <a:defRPr sz="1800"/>
                      </a:pPr>
                      <a:r>
                        <a:rPr lang="en-US" sz="600" dirty="0">
                          <a:solidFill>
                            <a:srgbClr val="484848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Bold"/>
                          <a:sym typeface="KoPubWorld돋움체_Pro Bold"/>
                        </a:rPr>
                        <a:t/>
                      </a:r>
                      <a:br>
                        <a:rPr lang="en-US" sz="600" dirty="0">
                          <a:solidFill>
                            <a:srgbClr val="484848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Bold"/>
                          <a:sym typeface="KoPubWorld돋움체_Pro Bold"/>
                        </a:rPr>
                      </a:br>
                      <a:r>
                        <a:rPr sz="600" dirty="0" err="1">
                          <a:solidFill>
                            <a:srgbClr val="484848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Bold"/>
                          <a:sym typeface="KoPubWorld돋움체_Pro Bold"/>
                        </a:rPr>
                        <a:t>인터뷰</a:t>
                      </a:r>
                      <a:r>
                        <a:rPr sz="600" dirty="0">
                          <a:solidFill>
                            <a:srgbClr val="484848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Bold"/>
                          <a:sym typeface="KoPubWorld돋움체_Pro Bold"/>
                        </a:rPr>
                        <a:t> </a:t>
                      </a:r>
                      <a:r>
                        <a:rPr sz="600" dirty="0" err="1">
                          <a:solidFill>
                            <a:srgbClr val="484848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Bold"/>
                          <a:sym typeface="KoPubWorld돋움체_Pro Bold"/>
                        </a:rPr>
                        <a:t>목적</a:t>
                      </a:r>
                      <a:r>
                        <a:rPr sz="600" dirty="0">
                          <a:solidFill>
                            <a:srgbClr val="484848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Bold"/>
                          <a:sym typeface="KoPubWorld돋움체_Pro Bold"/>
                        </a:rPr>
                        <a:t>/</a:t>
                      </a:r>
                      <a:r>
                        <a:rPr sz="600" dirty="0" err="1">
                          <a:solidFill>
                            <a:srgbClr val="484848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Bold"/>
                          <a:sym typeface="KoPubWorld돋움체_Pro Bold"/>
                        </a:rPr>
                        <a:t>목표</a:t>
                      </a:r>
                      <a:endParaRPr sz="600" dirty="0">
                        <a:solidFill>
                          <a:srgbClr val="484848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KoPubWorld돋움체_Pro Bold"/>
                        <a:sym typeface="KoPubWorld돋움체_Pro Bold"/>
                      </a:endParaRPr>
                    </a:p>
                  </a:txBody>
                  <a:tcPr marL="50800" marR="50800" marT="50800" marB="50800" horzOverflow="overflow">
                    <a:lnL w="3175">
                      <a:solidFill>
                        <a:srgbClr val="FFFFFF"/>
                      </a:solidFill>
                      <a:miter lim="400000"/>
                    </a:lnL>
                    <a:lnR w="12700">
                      <a:solidFill>
                        <a:srgbClr val="888889"/>
                      </a:solidFill>
                      <a:miter lim="400000"/>
                    </a:lnR>
                    <a:lnT w="0">
                      <a:miter lim="400000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26107">
                <a:tc>
                  <a:txBody>
                    <a:bodyPr/>
                    <a:lstStyle/>
                    <a:p>
                      <a:pPr marL="12700" algn="l" defTabSz="153656">
                        <a:lnSpc>
                          <a:spcPct val="80000"/>
                        </a:lnSpc>
                        <a:defRPr sz="800">
                          <a:solidFill>
                            <a:srgbClr val="484848"/>
                          </a:solidFill>
                          <a:latin typeface="KoPubWorld돋움체_Pro Bold"/>
                          <a:ea typeface="KoPubWorld돋움체_Pro Bold"/>
                          <a:cs typeface="KoPubWorld돋움체_Pro Bold"/>
                          <a:sym typeface="KoPubWorld돋움체_Pro Bold"/>
                        </a:defRPr>
                      </a:pPr>
                      <a:r>
                        <a:rPr lang="en-US" sz="6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/>
                      </a:r>
                      <a:br>
                        <a:rPr lang="en-US" sz="6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</a:br>
                      <a:r>
                        <a:rPr sz="600" dirty="0" err="1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역할분담</a:t>
                      </a:r>
                      <a:r>
                        <a:rPr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/>
                      </a:r>
                      <a:br>
                        <a:rPr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</a:br>
                      <a:r>
                        <a:rPr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/>
                      </a:r>
                      <a:br>
                        <a:rPr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</a:br>
                      <a:r>
                        <a:rPr sz="500" dirty="0" err="1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진행자</a:t>
                      </a:r>
                      <a:r>
                        <a:rPr sz="5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:</a:t>
                      </a:r>
                      <a:br>
                        <a:rPr sz="5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</a:br>
                      <a:r>
                        <a:rPr sz="5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/>
                      </a:r>
                      <a:br>
                        <a:rPr sz="5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</a:br>
                      <a:r>
                        <a:rPr sz="500" dirty="0" err="1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기록자</a:t>
                      </a:r>
                      <a:r>
                        <a:rPr sz="5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:</a:t>
                      </a:r>
                    </a:p>
                  </a:txBody>
                  <a:tcPr marL="50800" marR="50800" marT="50800" marB="50800" horzOverflow="overflow">
                    <a:lnL w="3175">
                      <a:solidFill>
                        <a:srgbClr val="FFFFFF"/>
                      </a:solidFill>
                      <a:miter lim="400000"/>
                    </a:lnL>
                    <a:lnR w="12700">
                      <a:solidFill>
                        <a:srgbClr val="888889"/>
                      </a:solidFill>
                      <a:miter lim="400000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graphicFrame>
        <p:nvGraphicFramePr>
          <p:cNvPr id="193" name="표"/>
          <p:cNvGraphicFramePr/>
          <p:nvPr>
            <p:extLst>
              <p:ext uri="{D42A27DB-BD31-4B8C-83A1-F6EECF244321}">
                <p14:modId xmlns:p14="http://schemas.microsoft.com/office/powerpoint/2010/main" val="549480706"/>
              </p:ext>
            </p:extLst>
          </p:nvPr>
        </p:nvGraphicFramePr>
        <p:xfrm>
          <a:off x="1194792" y="522253"/>
          <a:ext cx="4081409" cy="243937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38932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369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401151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71146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276683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382095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412407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962095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  <a:gridCol w="549552">
                  <a:extLst>
                    <a:ext uri="{9D8B030D-6E8A-4147-A177-3AD203B41FA5}">
                      <a16:colId xmlns:a16="http://schemas.microsoft.com/office/drawing/2014/main" xmlns="" val="20008"/>
                    </a:ext>
                  </a:extLst>
                </a:gridCol>
              </a:tblGrid>
              <a:tr h="258742">
                <a:tc rowSpan="2">
                  <a:txBody>
                    <a:bodyPr/>
                    <a:lstStyle/>
                    <a:p>
                      <a:pPr marL="12700" defTabSz="153656">
                        <a:lnSpc>
                          <a:spcPct val="100000"/>
                        </a:lnSpc>
                        <a:defRPr sz="1800"/>
                      </a:pPr>
                      <a:r>
                        <a:rPr sz="600" dirty="0" err="1">
                          <a:solidFill>
                            <a:srgbClr val="484848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Bold"/>
                          <a:sym typeface="KoPubWorld돋움체_Pro Bold"/>
                        </a:rPr>
                        <a:t>인터뷰</a:t>
                      </a:r>
                      <a:r>
                        <a:rPr sz="600" dirty="0">
                          <a:solidFill>
                            <a:srgbClr val="484848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Bold"/>
                          <a:sym typeface="KoPubWorld돋움체_Pro Bold"/>
                        </a:rPr>
                        <a:t> </a:t>
                      </a:r>
                      <a:r>
                        <a:rPr sz="600" dirty="0" err="1">
                          <a:solidFill>
                            <a:srgbClr val="484848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Bold"/>
                          <a:sym typeface="KoPubWorld돋움체_Pro Bold"/>
                        </a:rPr>
                        <a:t>대상</a:t>
                      </a:r>
                      <a:r>
                        <a:rPr sz="600" dirty="0">
                          <a:solidFill>
                            <a:srgbClr val="484848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Bold"/>
                          <a:sym typeface="KoPubWorld돋움체_Pro Bold"/>
                        </a:rPr>
                        <a:t>
</a:t>
                      </a:r>
                      <a:r>
                        <a:rPr sz="600" dirty="0" err="1">
                          <a:solidFill>
                            <a:srgbClr val="484848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Bold"/>
                          <a:sym typeface="KoPubWorld돋움체_Pro Bold"/>
                        </a:rPr>
                        <a:t>우선순위</a:t>
                      </a:r>
                      <a:endParaRPr sz="600" dirty="0">
                        <a:solidFill>
                          <a:srgbClr val="484848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KoPubWorld돋움체_Pro Bold"/>
                        <a:sym typeface="KoPubWorld돋움체_Pro Bold"/>
                      </a:endParaRPr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8890">
                      <a:solidFill>
                        <a:srgbClr val="C8C9C9"/>
                      </a:solidFill>
                      <a:miter lim="400000"/>
                    </a:lnR>
                    <a:lnT w="0">
                      <a:miter lim="400000"/>
                    </a:lnT>
                    <a:lnB w="12700">
                      <a:solidFill>
                        <a:srgbClr val="888889"/>
                      </a:solidFill>
                      <a:miter lim="400000"/>
                    </a:lnB>
                  </a:tcPr>
                </a:tc>
                <a:tc rowSpan="2">
                  <a:txBody>
                    <a:bodyPr/>
                    <a:lstStyle/>
                    <a:p>
                      <a:pPr marL="12700" defTabSz="153656">
                        <a:lnSpc>
                          <a:spcPct val="100000"/>
                        </a:lnSpc>
                        <a:defRPr sz="1800"/>
                      </a:pPr>
                      <a:r>
                        <a:rPr sz="600" dirty="0" err="1">
                          <a:solidFill>
                            <a:srgbClr val="484848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Bold"/>
                          <a:sym typeface="KoPubWorld돋움체_Pro Bold"/>
                        </a:rPr>
                        <a:t>인터뷰</a:t>
                      </a:r>
                      <a:r>
                        <a:rPr sz="600" dirty="0">
                          <a:solidFill>
                            <a:srgbClr val="484848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Bold"/>
                          <a:sym typeface="KoPubWorld돋움체_Pro Bold"/>
                        </a:rPr>
                        <a:t> </a:t>
                      </a:r>
                      <a:endParaRPr lang="en-US" sz="600" dirty="0">
                        <a:solidFill>
                          <a:srgbClr val="484848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KoPubWorld돋움체_Pro Bold"/>
                        <a:sym typeface="KoPubWorld돋움체_Pro Bold"/>
                      </a:endParaRPr>
                    </a:p>
                    <a:p>
                      <a:pPr marL="12700" defTabSz="153656">
                        <a:lnSpc>
                          <a:spcPct val="100000"/>
                        </a:lnSpc>
                        <a:defRPr sz="1800"/>
                      </a:pPr>
                      <a:r>
                        <a:rPr sz="600" dirty="0" err="1">
                          <a:solidFill>
                            <a:srgbClr val="484848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Bold"/>
                          <a:sym typeface="KoPubWorld돋움체_Pro Bold"/>
                        </a:rPr>
                        <a:t>일시</a:t>
                      </a:r>
                      <a:endParaRPr sz="600" dirty="0">
                        <a:solidFill>
                          <a:srgbClr val="484848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KoPubWorld돋움체_Pro Bold"/>
                        <a:sym typeface="KoPubWorld돋움체_Pro Bold"/>
                      </a:endParaRPr>
                    </a:p>
                  </a:txBody>
                  <a:tcPr marL="50800" marR="50800" marT="50800" marB="50800" anchor="ctr" horzOverflow="overflow">
                    <a:lnL w="8890">
                      <a:solidFill>
                        <a:srgbClr val="C8C9C9"/>
                      </a:solidFill>
                      <a:miter lim="400000"/>
                    </a:lnL>
                    <a:lnR w="8890">
                      <a:solidFill>
                        <a:srgbClr val="C8C9C9"/>
                      </a:solidFill>
                      <a:miter lim="400000"/>
                    </a:lnR>
                    <a:lnT w="0">
                      <a:miter lim="400000"/>
                    </a:lnT>
                    <a:lnB w="12700">
                      <a:solidFill>
                        <a:srgbClr val="888889"/>
                      </a:solidFill>
                      <a:miter lim="400000"/>
                    </a:lnB>
                  </a:tcPr>
                </a:tc>
                <a:tc gridSpan="5">
                  <a:txBody>
                    <a:bodyPr/>
                    <a:lstStyle/>
                    <a:p>
                      <a:pPr marL="12700" defTabSz="153656">
                        <a:lnSpc>
                          <a:spcPct val="80000"/>
                        </a:lnSpc>
                        <a:defRPr sz="1800"/>
                      </a:pPr>
                      <a:r>
                        <a:rPr sz="600">
                          <a:solidFill>
                            <a:srgbClr val="484848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Bold"/>
                          <a:sym typeface="KoPubWorld돋움체_Pro Bold"/>
                        </a:rPr>
                        <a:t>인적 정보</a:t>
                      </a:r>
                    </a:p>
                  </a:txBody>
                  <a:tcPr marL="50800" marR="50800" marT="50800" marB="50800" anchor="ctr" horzOverflow="overflow">
                    <a:lnL w="8890">
                      <a:solidFill>
                        <a:srgbClr val="C8C9C9"/>
                      </a:solidFill>
                      <a:miter lim="400000"/>
                    </a:lnL>
                    <a:lnR w="8890">
                      <a:solidFill>
                        <a:srgbClr val="C8C9C9"/>
                      </a:solidFill>
                      <a:miter lim="400000"/>
                    </a:lnR>
                    <a:lnT w="0">
                      <a:miter lim="400000"/>
                    </a:lnT>
                    <a:lnB w="12700">
                      <a:solidFill>
                        <a:srgbClr val="888889"/>
                      </a:solidFill>
                      <a:miter lim="400000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x-non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x-non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x-non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x-none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12700" defTabSz="153656">
                        <a:defRPr sz="600">
                          <a:solidFill>
                            <a:srgbClr val="484848"/>
                          </a:solidFill>
                          <a:latin typeface="KoPubWorld돋움체_Pro Bold"/>
                          <a:ea typeface="KoPubWorld돋움체_Pro Bold"/>
                          <a:cs typeface="KoPubWorld돋움체_Pro Bold"/>
                          <a:sym typeface="KoPubWorld돋움체_Pro Bold"/>
                        </a:defRPr>
                      </a:pPr>
                      <a:r>
                        <a:rPr dirty="0" err="1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대상의</a:t>
                      </a:r>
                      <a:r>
                        <a:rPr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</a:t>
                      </a:r>
                      <a:r>
                        <a:rPr dirty="0" err="1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주요</a:t>
                      </a:r>
                      <a:r>
                        <a:rPr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</a:t>
                      </a:r>
                      <a:r>
                        <a:rPr dirty="0" err="1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특징</a:t>
                      </a:r>
                      <a:endParaRPr dirty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marL="12700" defTabSz="153656">
                        <a:lnSpc>
                          <a:spcPct val="100000"/>
                        </a:lnSpc>
                        <a:defRPr>
                          <a:solidFill>
                            <a:srgbClr val="888889"/>
                          </a:solidFill>
                          <a:latin typeface="KoPubWorld돋움체_Pro Bold"/>
                          <a:ea typeface="KoPubWorld돋움체_Pro Bold"/>
                          <a:cs typeface="KoPubWorld돋움체_Pro Bold"/>
                          <a:sym typeface="KoPubWorld돋움체_Pro Bold"/>
                        </a:defRPr>
                      </a:pPr>
                      <a:r>
                        <a:rPr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</a:t>
                      </a:r>
                      <a:r>
                        <a:rPr dirty="0" err="1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주제와</a:t>
                      </a:r>
                      <a:r>
                        <a:rPr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</a:t>
                      </a:r>
                      <a:r>
                        <a:rPr dirty="0" err="1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관련된</a:t>
                      </a:r>
                      <a:r>
                        <a:rPr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</a:t>
                      </a:r>
                      <a:r>
                        <a:rPr dirty="0" err="1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대상의</a:t>
                      </a:r>
                      <a:r>
                        <a:rPr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</a:t>
                      </a:r>
                      <a:r>
                        <a:rPr dirty="0" err="1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주요</a:t>
                      </a:r>
                      <a:r>
                        <a:rPr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</a:t>
                      </a:r>
                      <a:r>
                        <a:rPr dirty="0" err="1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특징</a:t>
                      </a:r>
                      <a:r>
                        <a:rPr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</a:t>
                      </a:r>
                      <a:r>
                        <a:rPr dirty="0" err="1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작성</a:t>
                      </a:r>
                      <a:r>
                        <a:rPr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/>
                      </a:r>
                      <a:br>
                        <a:rPr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</a:br>
                      <a:r>
                        <a:rPr dirty="0" err="1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예</a:t>
                      </a:r>
                      <a:r>
                        <a:rPr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: 00제품 </a:t>
                      </a:r>
                      <a:r>
                        <a:rPr dirty="0" err="1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사용자</a:t>
                      </a:r>
                      <a:r>
                        <a:rPr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</a:t>
                      </a:r>
                      <a:r>
                        <a:rPr dirty="0" err="1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등</a:t>
                      </a:r>
                      <a:r>
                        <a:rPr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) </a:t>
                      </a:r>
                    </a:p>
                  </a:txBody>
                  <a:tcPr marL="50800" marR="50800" marT="50800" marB="50800" anchor="ctr" horzOverflow="overflow">
                    <a:lnL w="8890">
                      <a:solidFill>
                        <a:srgbClr val="C8C9C9"/>
                      </a:solidFill>
                      <a:miter lim="400000"/>
                    </a:lnL>
                    <a:lnR w="8890">
                      <a:solidFill>
                        <a:srgbClr val="C8C9C9"/>
                      </a:solidFill>
                      <a:miter lim="400000"/>
                    </a:lnR>
                    <a:lnT w="0">
                      <a:miter lim="400000"/>
                    </a:lnT>
                    <a:lnB w="12700">
                      <a:solidFill>
                        <a:srgbClr val="888889"/>
                      </a:solidFill>
                      <a:miter lim="400000"/>
                    </a:lnB>
                  </a:tcPr>
                </a:tc>
                <a:tc rowSpan="2">
                  <a:txBody>
                    <a:bodyPr/>
                    <a:lstStyle/>
                    <a:p>
                      <a:pPr marL="12700" defTabSz="153656">
                        <a:lnSpc>
                          <a:spcPct val="80000"/>
                        </a:lnSpc>
                        <a:defRPr sz="1800"/>
                      </a:pPr>
                      <a:r>
                        <a:rPr sz="600">
                          <a:solidFill>
                            <a:srgbClr val="484848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Bold"/>
                          <a:sym typeface="KoPubWorld돋움체_Pro Bold"/>
                        </a:rPr>
                        <a:t>참고사항</a:t>
                      </a:r>
                    </a:p>
                  </a:txBody>
                  <a:tcPr marL="50800" marR="50800" marT="50800" marB="50800" anchor="ctr" horzOverflow="overflow">
                    <a:lnL w="8890">
                      <a:solidFill>
                        <a:srgbClr val="C8C9C9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12700">
                      <a:solidFill>
                        <a:srgbClr val="888889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65099">
                <a:tc vMerge="1">
                  <a:txBody>
                    <a:bodyPr/>
                    <a:lstStyle/>
                    <a:p>
                      <a:endParaRPr lang="x-non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x-non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2700" defTabSz="153656">
                        <a:lnSpc>
                          <a:spcPct val="80000"/>
                        </a:lnSpc>
                        <a:defRPr sz="1800"/>
                      </a:pPr>
                      <a:r>
                        <a:rPr sz="500" dirty="0" err="1">
                          <a:solidFill>
                            <a:srgbClr val="484848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Bold"/>
                          <a:sym typeface="KoPubWorld돋움체_Pro Bold"/>
                        </a:rPr>
                        <a:t>이름</a:t>
                      </a:r>
                      <a:endParaRPr sz="500" dirty="0">
                        <a:solidFill>
                          <a:srgbClr val="484848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KoPubWorld돋움체_Pro Bold"/>
                        <a:sym typeface="KoPubWorld돋움체_Pro Bold"/>
                      </a:endParaRPr>
                    </a:p>
                  </a:txBody>
                  <a:tcPr marL="50800" marR="50800" marT="50800" marB="50800" anchor="ctr" horzOverflow="overflow">
                    <a:lnL w="8890">
                      <a:solidFill>
                        <a:srgbClr val="C8C9C9"/>
                      </a:solidFill>
                      <a:miter lim="400000"/>
                    </a:lnL>
                    <a:lnR w="8890">
                      <a:solidFill>
                        <a:srgbClr val="C8C9C9"/>
                      </a:solidFill>
                      <a:miter lim="400000"/>
                    </a:lnR>
                    <a:lnT w="12700">
                      <a:solidFill>
                        <a:srgbClr val="888889"/>
                      </a:solidFill>
                      <a:miter lim="400000"/>
                    </a:lnT>
                    <a:lnB w="12700">
                      <a:solidFill>
                        <a:srgbClr val="888889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L="12700" defTabSz="153656">
                        <a:lnSpc>
                          <a:spcPct val="80000"/>
                        </a:lnSpc>
                        <a:defRPr sz="1800"/>
                      </a:pPr>
                      <a:r>
                        <a:rPr sz="500" dirty="0" err="1">
                          <a:solidFill>
                            <a:srgbClr val="484848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Bold"/>
                          <a:sym typeface="KoPubWorld돋움체_Pro Bold"/>
                        </a:rPr>
                        <a:t>성별</a:t>
                      </a:r>
                      <a:endParaRPr sz="500" dirty="0">
                        <a:solidFill>
                          <a:srgbClr val="484848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KoPubWorld돋움체_Pro Bold"/>
                        <a:sym typeface="KoPubWorld돋움체_Pro Bold"/>
                      </a:endParaRPr>
                    </a:p>
                  </a:txBody>
                  <a:tcPr marL="50800" marR="50800" marT="50800" marB="50800" anchor="ctr" horzOverflow="overflow">
                    <a:lnL w="8890">
                      <a:solidFill>
                        <a:srgbClr val="C8C9C9"/>
                      </a:solidFill>
                      <a:miter lim="400000"/>
                    </a:lnL>
                    <a:lnR w="8890">
                      <a:solidFill>
                        <a:srgbClr val="C8C9C9"/>
                      </a:solidFill>
                      <a:miter lim="400000"/>
                    </a:lnR>
                    <a:lnT w="12700">
                      <a:solidFill>
                        <a:srgbClr val="888889"/>
                      </a:solidFill>
                      <a:miter lim="400000"/>
                    </a:lnT>
                    <a:lnB w="12700">
                      <a:solidFill>
                        <a:srgbClr val="888889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L="12700" defTabSz="153656">
                        <a:lnSpc>
                          <a:spcPct val="80000"/>
                        </a:lnSpc>
                        <a:defRPr sz="1800"/>
                      </a:pPr>
                      <a:r>
                        <a:rPr sz="500" dirty="0" err="1">
                          <a:solidFill>
                            <a:srgbClr val="484848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Bold"/>
                          <a:sym typeface="KoPubWorld돋움체_Pro Bold"/>
                        </a:rPr>
                        <a:t>연령</a:t>
                      </a:r>
                      <a:endParaRPr sz="500" dirty="0">
                        <a:solidFill>
                          <a:srgbClr val="484848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KoPubWorld돋움체_Pro Bold"/>
                        <a:sym typeface="KoPubWorld돋움체_Pro Bold"/>
                      </a:endParaRPr>
                    </a:p>
                  </a:txBody>
                  <a:tcPr marL="50800" marR="50800" marT="50800" marB="50800" anchor="ctr" horzOverflow="overflow">
                    <a:lnL w="8890">
                      <a:solidFill>
                        <a:srgbClr val="C8C9C9"/>
                      </a:solidFill>
                      <a:miter lim="400000"/>
                    </a:lnL>
                    <a:lnR w="8890">
                      <a:solidFill>
                        <a:srgbClr val="C8C9C9"/>
                      </a:solidFill>
                      <a:miter lim="400000"/>
                    </a:lnR>
                    <a:lnT w="12700">
                      <a:solidFill>
                        <a:srgbClr val="888889"/>
                      </a:solidFill>
                      <a:miter lim="400000"/>
                    </a:lnT>
                    <a:lnB w="12700">
                      <a:solidFill>
                        <a:srgbClr val="888889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L="12700" defTabSz="153656">
                        <a:lnSpc>
                          <a:spcPct val="80000"/>
                        </a:lnSpc>
                        <a:defRPr sz="1800"/>
                      </a:pPr>
                      <a:r>
                        <a:rPr sz="500" dirty="0" err="1">
                          <a:solidFill>
                            <a:srgbClr val="484848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Bold"/>
                          <a:sym typeface="KoPubWorld돋움체_Pro Bold"/>
                        </a:rPr>
                        <a:t>직업</a:t>
                      </a:r>
                      <a:endParaRPr sz="500" dirty="0">
                        <a:solidFill>
                          <a:srgbClr val="484848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KoPubWorld돋움체_Pro Bold"/>
                        <a:sym typeface="KoPubWorld돋움체_Pro Bold"/>
                      </a:endParaRPr>
                    </a:p>
                  </a:txBody>
                  <a:tcPr marL="50800" marR="50800" marT="50800" marB="50800" anchor="ctr" horzOverflow="overflow">
                    <a:lnL w="8890">
                      <a:solidFill>
                        <a:srgbClr val="C8C9C9"/>
                      </a:solidFill>
                      <a:miter lim="400000"/>
                    </a:lnL>
                    <a:lnR w="8890">
                      <a:solidFill>
                        <a:srgbClr val="C8C9C9"/>
                      </a:solidFill>
                      <a:miter lim="400000"/>
                    </a:lnR>
                    <a:lnT w="12700">
                      <a:solidFill>
                        <a:srgbClr val="888889"/>
                      </a:solidFill>
                      <a:miter lim="400000"/>
                    </a:lnT>
                    <a:lnB w="12700">
                      <a:solidFill>
                        <a:srgbClr val="888889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L="12700" defTabSz="153656">
                        <a:lnSpc>
                          <a:spcPct val="80000"/>
                        </a:lnSpc>
                        <a:defRPr sz="1800"/>
                      </a:pPr>
                      <a:r>
                        <a:rPr sz="500" dirty="0" err="1">
                          <a:solidFill>
                            <a:srgbClr val="484848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Bold"/>
                          <a:sym typeface="KoPubWorld돋움체_Pro Bold"/>
                        </a:rPr>
                        <a:t>지역</a:t>
                      </a:r>
                      <a:endParaRPr sz="500" dirty="0">
                        <a:solidFill>
                          <a:srgbClr val="484848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KoPubWorld돋움체_Pro Bold"/>
                        <a:sym typeface="KoPubWorld돋움체_Pro Bold"/>
                      </a:endParaRPr>
                    </a:p>
                  </a:txBody>
                  <a:tcPr marL="50800" marR="50800" marT="50800" marB="50800" anchor="ctr" horzOverflow="overflow">
                    <a:lnL w="8890">
                      <a:solidFill>
                        <a:srgbClr val="C8C9C9"/>
                      </a:solidFill>
                      <a:miter lim="400000"/>
                    </a:lnL>
                    <a:lnR w="8890">
                      <a:solidFill>
                        <a:srgbClr val="C8C9C9"/>
                      </a:solidFill>
                      <a:miter lim="400000"/>
                    </a:lnR>
                    <a:lnT w="12700">
                      <a:solidFill>
                        <a:srgbClr val="888889"/>
                      </a:solidFill>
                      <a:miter lim="400000"/>
                    </a:lnT>
                    <a:lnB w="12700">
                      <a:solidFill>
                        <a:srgbClr val="888889"/>
                      </a:solidFill>
                      <a:miter lim="400000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x-non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x-non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98412">
                <a:tc>
                  <a:txBody>
                    <a:bodyPr/>
                    <a:lstStyle/>
                    <a:p>
                      <a:pPr marL="63500" algn="l" defTabSz="153656">
                        <a:lnSpc>
                          <a:spcPct val="90000"/>
                        </a:lnSpc>
                        <a:defRPr sz="1800"/>
                      </a:pPr>
                      <a:r>
                        <a:rPr lang="ko-KR" altLang="en-US" sz="500" spc="-19" dirty="0">
                          <a:solidFill>
                            <a:srgbClr val="888889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Helvetica"/>
                          <a:sym typeface="Helvetica"/>
                        </a:rPr>
                        <a:t>     </a:t>
                      </a:r>
                      <a:r>
                        <a:rPr sz="500" spc="-19" dirty="0">
                          <a:solidFill>
                            <a:srgbClr val="888889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Helvetica"/>
                          <a:sym typeface="Helvetica"/>
                        </a:rPr>
                        <a:t>1</a:t>
                      </a:r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8890">
                      <a:solidFill>
                        <a:srgbClr val="C8C9C9"/>
                      </a:solidFill>
                      <a:miter lim="400000"/>
                    </a:lnR>
                    <a:lnT w="12700">
                      <a:solidFill>
                        <a:srgbClr val="888889"/>
                      </a:solidFill>
                      <a:miter lim="400000"/>
                    </a:lnT>
                    <a:lnB w="8890">
                      <a:solidFill>
                        <a:srgbClr val="888889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153656">
                        <a:defRPr sz="500">
                          <a:solidFill>
                            <a:srgbClr val="888889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50800" marR="50800" marT="50800" marB="50800" anchor="ctr" horzOverflow="overflow">
                    <a:lnL w="8890">
                      <a:solidFill>
                        <a:srgbClr val="C8C9C9"/>
                      </a:solidFill>
                      <a:miter lim="400000"/>
                    </a:lnL>
                    <a:lnR w="8890">
                      <a:solidFill>
                        <a:srgbClr val="C8C9C9"/>
                      </a:solidFill>
                      <a:miter lim="400000"/>
                    </a:lnR>
                    <a:lnT w="12700">
                      <a:solidFill>
                        <a:srgbClr val="888889"/>
                      </a:solidFill>
                      <a:miter lim="400000"/>
                    </a:lnT>
                    <a:lnB w="8890">
                      <a:solidFill>
                        <a:srgbClr val="888889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153656">
                        <a:defRPr sz="500">
                          <a:solidFill>
                            <a:srgbClr val="888889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50800" marR="50800" marT="50800" marB="50800" anchor="ctr" horzOverflow="overflow">
                    <a:lnL w="8890">
                      <a:solidFill>
                        <a:srgbClr val="C8C9C9"/>
                      </a:solidFill>
                      <a:miter lim="400000"/>
                    </a:lnL>
                    <a:lnR w="8890">
                      <a:solidFill>
                        <a:srgbClr val="C8C9C9"/>
                      </a:solidFill>
                      <a:miter lim="400000"/>
                    </a:lnR>
                    <a:lnT w="12700">
                      <a:solidFill>
                        <a:srgbClr val="888889"/>
                      </a:solidFill>
                      <a:miter lim="400000"/>
                    </a:lnT>
                    <a:lnB w="8890">
                      <a:solidFill>
                        <a:srgbClr val="888889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153656">
                        <a:defRPr sz="500">
                          <a:solidFill>
                            <a:srgbClr val="888889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50800" marR="50800" marT="50800" marB="50800" anchor="ctr" horzOverflow="overflow">
                    <a:lnL w="8890">
                      <a:solidFill>
                        <a:srgbClr val="C8C9C9"/>
                      </a:solidFill>
                      <a:miter lim="400000"/>
                    </a:lnL>
                    <a:lnR w="8890">
                      <a:solidFill>
                        <a:srgbClr val="C8C9C9"/>
                      </a:solidFill>
                      <a:miter lim="400000"/>
                    </a:lnR>
                    <a:lnT w="12700">
                      <a:solidFill>
                        <a:srgbClr val="888889"/>
                      </a:solidFill>
                      <a:miter lim="400000"/>
                    </a:lnT>
                    <a:lnB w="8890">
                      <a:solidFill>
                        <a:srgbClr val="888889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153656">
                        <a:defRPr sz="500">
                          <a:solidFill>
                            <a:srgbClr val="888889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50800" marR="50800" marT="50800" marB="50800" anchor="ctr" horzOverflow="overflow">
                    <a:lnL w="8890">
                      <a:solidFill>
                        <a:srgbClr val="C8C9C9"/>
                      </a:solidFill>
                      <a:miter lim="400000"/>
                    </a:lnL>
                    <a:lnR w="8890">
                      <a:solidFill>
                        <a:srgbClr val="C8C9C9"/>
                      </a:solidFill>
                      <a:miter lim="400000"/>
                    </a:lnR>
                    <a:lnT w="12700">
                      <a:solidFill>
                        <a:srgbClr val="888889"/>
                      </a:solidFill>
                      <a:miter lim="400000"/>
                    </a:lnT>
                    <a:lnB w="8890">
                      <a:solidFill>
                        <a:srgbClr val="888889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153656">
                        <a:defRPr sz="500">
                          <a:solidFill>
                            <a:srgbClr val="888889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50800" marR="50800" marT="50800" marB="50800" anchor="ctr" horzOverflow="overflow">
                    <a:lnL w="8890">
                      <a:solidFill>
                        <a:srgbClr val="C8C9C9"/>
                      </a:solidFill>
                      <a:miter lim="400000"/>
                    </a:lnL>
                    <a:lnR w="8890">
                      <a:solidFill>
                        <a:srgbClr val="C8C9C9"/>
                      </a:solidFill>
                      <a:miter lim="400000"/>
                    </a:lnR>
                    <a:lnT w="12700">
                      <a:solidFill>
                        <a:srgbClr val="888889"/>
                      </a:solidFill>
                      <a:miter lim="400000"/>
                    </a:lnT>
                    <a:lnB w="8890">
                      <a:solidFill>
                        <a:srgbClr val="888889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153656">
                        <a:defRPr sz="500">
                          <a:solidFill>
                            <a:srgbClr val="888889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50800" marR="50800" marT="50800" marB="50800" anchor="ctr" horzOverflow="overflow">
                    <a:lnL w="8890">
                      <a:solidFill>
                        <a:srgbClr val="C8C9C9"/>
                      </a:solidFill>
                      <a:miter lim="400000"/>
                    </a:lnL>
                    <a:lnR w="8890">
                      <a:solidFill>
                        <a:srgbClr val="C8C9C9"/>
                      </a:solidFill>
                      <a:miter lim="400000"/>
                    </a:lnR>
                    <a:lnT w="12700">
                      <a:solidFill>
                        <a:srgbClr val="888889"/>
                      </a:solidFill>
                      <a:miter lim="400000"/>
                    </a:lnT>
                    <a:lnB w="8890">
                      <a:solidFill>
                        <a:srgbClr val="888889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153656">
                        <a:defRPr sz="500">
                          <a:solidFill>
                            <a:srgbClr val="888889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50800" marR="50800" marT="50800" marB="50800" anchor="ctr" horzOverflow="overflow">
                    <a:lnL w="8890">
                      <a:solidFill>
                        <a:srgbClr val="C8C9C9"/>
                      </a:solidFill>
                      <a:miter lim="400000"/>
                    </a:lnL>
                    <a:lnR w="8890">
                      <a:solidFill>
                        <a:srgbClr val="C8C9C9"/>
                      </a:solidFill>
                      <a:miter lim="400000"/>
                    </a:lnR>
                    <a:lnT w="12700">
                      <a:solidFill>
                        <a:srgbClr val="888889"/>
                      </a:solidFill>
                      <a:miter lim="400000"/>
                    </a:lnT>
                    <a:lnB w="8890">
                      <a:solidFill>
                        <a:srgbClr val="888889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153656">
                        <a:defRPr sz="500">
                          <a:solidFill>
                            <a:srgbClr val="888889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 dirty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50800" marR="50800" marT="50800" marB="50800" anchor="ctr" horzOverflow="overflow">
                    <a:lnL w="8890">
                      <a:solidFill>
                        <a:srgbClr val="C8C9C9"/>
                      </a:solidFill>
                      <a:miter lim="400000"/>
                    </a:lnL>
                    <a:lnR w="0">
                      <a:miter lim="400000"/>
                    </a:lnR>
                    <a:lnT w="12700">
                      <a:solidFill>
                        <a:srgbClr val="888889"/>
                      </a:solidFill>
                      <a:miter lim="400000"/>
                    </a:lnT>
                    <a:lnB w="8890">
                      <a:solidFill>
                        <a:srgbClr val="888889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36453">
                <a:tc>
                  <a:txBody>
                    <a:bodyPr/>
                    <a:lstStyle/>
                    <a:p>
                      <a:pPr marL="63500" algn="l" defTabSz="153656">
                        <a:lnSpc>
                          <a:spcPct val="90000"/>
                        </a:lnSpc>
                        <a:defRPr sz="1800"/>
                      </a:pPr>
                      <a:r>
                        <a:rPr lang="ko-KR" altLang="en-US" sz="500" spc="-19" dirty="0">
                          <a:solidFill>
                            <a:srgbClr val="888889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Helvetica"/>
                          <a:sym typeface="Helvetica"/>
                        </a:rPr>
                        <a:t>    </a:t>
                      </a:r>
                      <a:r>
                        <a:rPr sz="500" spc="-19" dirty="0">
                          <a:solidFill>
                            <a:srgbClr val="888889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Helvetica"/>
                          <a:sym typeface="Helvetica"/>
                        </a:rPr>
                        <a:t>2</a:t>
                      </a:r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8890">
                      <a:solidFill>
                        <a:srgbClr val="C8C9C9"/>
                      </a:solidFill>
                      <a:miter lim="400000"/>
                    </a:lnR>
                    <a:lnT w="8890">
                      <a:solidFill>
                        <a:srgbClr val="888889"/>
                      </a:solidFill>
                      <a:miter lim="400000"/>
                    </a:lnT>
                    <a:lnB w="8890">
                      <a:solidFill>
                        <a:srgbClr val="888889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153656">
                        <a:defRPr sz="500">
                          <a:solidFill>
                            <a:srgbClr val="888889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50800" marR="50800" marT="50800" marB="50800" anchor="ctr" horzOverflow="overflow">
                    <a:lnL w="8890">
                      <a:solidFill>
                        <a:srgbClr val="C8C9C9"/>
                      </a:solidFill>
                      <a:miter lim="400000"/>
                    </a:lnL>
                    <a:lnR w="8890">
                      <a:solidFill>
                        <a:srgbClr val="C8C9C9"/>
                      </a:solidFill>
                      <a:miter lim="400000"/>
                    </a:lnR>
                    <a:lnT w="8890">
                      <a:solidFill>
                        <a:srgbClr val="888889"/>
                      </a:solidFill>
                      <a:miter lim="400000"/>
                    </a:lnT>
                    <a:lnB w="8890">
                      <a:solidFill>
                        <a:srgbClr val="888889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153656">
                        <a:defRPr sz="500">
                          <a:solidFill>
                            <a:srgbClr val="888889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50800" marR="50800" marT="50800" marB="50800" anchor="ctr" horzOverflow="overflow">
                    <a:lnL w="8890">
                      <a:solidFill>
                        <a:srgbClr val="C8C9C9"/>
                      </a:solidFill>
                      <a:miter lim="400000"/>
                    </a:lnL>
                    <a:lnR w="8890">
                      <a:solidFill>
                        <a:srgbClr val="C8C9C9"/>
                      </a:solidFill>
                      <a:miter lim="400000"/>
                    </a:lnR>
                    <a:lnT w="8890">
                      <a:solidFill>
                        <a:srgbClr val="888889"/>
                      </a:solidFill>
                      <a:miter lim="400000"/>
                    </a:lnT>
                    <a:lnB w="8890">
                      <a:solidFill>
                        <a:srgbClr val="888889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153656">
                        <a:defRPr sz="500">
                          <a:solidFill>
                            <a:srgbClr val="888889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50800" marR="50800" marT="50800" marB="50800" anchor="ctr" horzOverflow="overflow">
                    <a:lnL w="8890">
                      <a:solidFill>
                        <a:srgbClr val="C8C9C9"/>
                      </a:solidFill>
                      <a:miter lim="400000"/>
                    </a:lnL>
                    <a:lnR w="8890">
                      <a:solidFill>
                        <a:srgbClr val="C8C9C9"/>
                      </a:solidFill>
                      <a:miter lim="400000"/>
                    </a:lnR>
                    <a:lnT w="8890">
                      <a:solidFill>
                        <a:srgbClr val="888889"/>
                      </a:solidFill>
                      <a:miter lim="400000"/>
                    </a:lnT>
                    <a:lnB w="8890">
                      <a:solidFill>
                        <a:srgbClr val="888889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153656">
                        <a:defRPr sz="500">
                          <a:solidFill>
                            <a:srgbClr val="888889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50800" marR="50800" marT="50800" marB="50800" anchor="ctr" horzOverflow="overflow">
                    <a:lnL w="8890">
                      <a:solidFill>
                        <a:srgbClr val="C8C9C9"/>
                      </a:solidFill>
                      <a:miter lim="400000"/>
                    </a:lnL>
                    <a:lnR w="8890">
                      <a:solidFill>
                        <a:srgbClr val="C8C9C9"/>
                      </a:solidFill>
                      <a:miter lim="400000"/>
                    </a:lnR>
                    <a:lnT w="8890">
                      <a:solidFill>
                        <a:srgbClr val="888889"/>
                      </a:solidFill>
                      <a:miter lim="400000"/>
                    </a:lnT>
                    <a:lnB w="8890">
                      <a:solidFill>
                        <a:srgbClr val="888889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153656">
                        <a:defRPr sz="500">
                          <a:solidFill>
                            <a:srgbClr val="888889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50800" marR="50800" marT="50800" marB="50800" anchor="ctr" horzOverflow="overflow">
                    <a:lnL w="8890">
                      <a:solidFill>
                        <a:srgbClr val="C8C9C9"/>
                      </a:solidFill>
                      <a:miter lim="400000"/>
                    </a:lnL>
                    <a:lnR w="8890">
                      <a:solidFill>
                        <a:srgbClr val="C8C9C9"/>
                      </a:solidFill>
                      <a:miter lim="400000"/>
                    </a:lnR>
                    <a:lnT w="8890">
                      <a:solidFill>
                        <a:srgbClr val="888889"/>
                      </a:solidFill>
                      <a:miter lim="400000"/>
                    </a:lnT>
                    <a:lnB w="8890">
                      <a:solidFill>
                        <a:srgbClr val="888889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153656">
                        <a:defRPr sz="500">
                          <a:solidFill>
                            <a:srgbClr val="888889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50800" marR="50800" marT="50800" marB="50800" anchor="ctr" horzOverflow="overflow">
                    <a:lnL w="8890">
                      <a:solidFill>
                        <a:srgbClr val="C8C9C9"/>
                      </a:solidFill>
                      <a:miter lim="400000"/>
                    </a:lnL>
                    <a:lnR w="8890">
                      <a:solidFill>
                        <a:srgbClr val="C8C9C9"/>
                      </a:solidFill>
                      <a:miter lim="400000"/>
                    </a:lnR>
                    <a:lnT w="8890">
                      <a:solidFill>
                        <a:srgbClr val="888889"/>
                      </a:solidFill>
                      <a:miter lim="400000"/>
                    </a:lnT>
                    <a:lnB w="8890">
                      <a:solidFill>
                        <a:srgbClr val="888889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153656">
                        <a:defRPr sz="500">
                          <a:solidFill>
                            <a:srgbClr val="888889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 dirty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50800" marR="50800" marT="50800" marB="50800" anchor="ctr" horzOverflow="overflow">
                    <a:lnL w="8890">
                      <a:solidFill>
                        <a:srgbClr val="C8C9C9"/>
                      </a:solidFill>
                      <a:miter lim="400000"/>
                    </a:lnL>
                    <a:lnR w="8890">
                      <a:solidFill>
                        <a:srgbClr val="C8C9C9"/>
                      </a:solidFill>
                      <a:miter lim="400000"/>
                    </a:lnR>
                    <a:lnT w="8890">
                      <a:solidFill>
                        <a:srgbClr val="888889"/>
                      </a:solidFill>
                      <a:miter lim="400000"/>
                    </a:lnT>
                    <a:lnB w="8890">
                      <a:solidFill>
                        <a:srgbClr val="888889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153656">
                        <a:defRPr sz="500">
                          <a:solidFill>
                            <a:srgbClr val="888889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 dirty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50800" marR="50800" marT="50800" marB="50800" anchor="ctr" horzOverflow="overflow">
                    <a:lnL w="8890">
                      <a:solidFill>
                        <a:srgbClr val="C8C9C9"/>
                      </a:solidFill>
                      <a:miter lim="400000"/>
                    </a:lnL>
                    <a:lnR w="0">
                      <a:miter lim="400000"/>
                    </a:lnR>
                    <a:lnT w="8890">
                      <a:solidFill>
                        <a:srgbClr val="888889"/>
                      </a:solidFill>
                      <a:miter lim="400000"/>
                    </a:lnT>
                    <a:lnB w="8890">
                      <a:solidFill>
                        <a:srgbClr val="888889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80664">
                <a:tc>
                  <a:txBody>
                    <a:bodyPr/>
                    <a:lstStyle/>
                    <a:p>
                      <a:pPr marL="63500" algn="l" defTabSz="153656">
                        <a:lnSpc>
                          <a:spcPct val="90000"/>
                        </a:lnSpc>
                        <a:defRPr sz="1800"/>
                      </a:pPr>
                      <a:r>
                        <a:rPr lang="ko-KR" altLang="en-US" sz="500" spc="-19" dirty="0">
                          <a:solidFill>
                            <a:srgbClr val="888889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Helvetica"/>
                          <a:sym typeface="Helvetica"/>
                        </a:rPr>
                        <a:t>   </a:t>
                      </a:r>
                      <a:r>
                        <a:rPr sz="500" spc="-19" dirty="0">
                          <a:solidFill>
                            <a:srgbClr val="888889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Helvetica"/>
                          <a:sym typeface="Helvetica"/>
                        </a:rPr>
                        <a:t>3</a:t>
                      </a:r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8890">
                      <a:solidFill>
                        <a:srgbClr val="C8C9C9"/>
                      </a:solidFill>
                      <a:miter lim="400000"/>
                    </a:lnR>
                    <a:lnT w="8890">
                      <a:solidFill>
                        <a:srgbClr val="888889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153656">
                        <a:defRPr sz="500">
                          <a:solidFill>
                            <a:srgbClr val="888889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50800" marR="50800" marT="50800" marB="50800" anchor="ctr" horzOverflow="overflow">
                    <a:lnL w="8890">
                      <a:solidFill>
                        <a:srgbClr val="C8C9C9"/>
                      </a:solidFill>
                      <a:miter lim="400000"/>
                    </a:lnL>
                    <a:lnR w="8890">
                      <a:solidFill>
                        <a:srgbClr val="C8C9C9"/>
                      </a:solidFill>
                      <a:miter lim="400000"/>
                    </a:lnR>
                    <a:lnT w="8890">
                      <a:solidFill>
                        <a:srgbClr val="888889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153656">
                        <a:defRPr sz="500">
                          <a:solidFill>
                            <a:srgbClr val="888889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50800" marR="50800" marT="50800" marB="50800" anchor="ctr" horzOverflow="overflow">
                    <a:lnL w="8890">
                      <a:solidFill>
                        <a:srgbClr val="C8C9C9"/>
                      </a:solidFill>
                      <a:miter lim="400000"/>
                    </a:lnL>
                    <a:lnR w="8890">
                      <a:solidFill>
                        <a:srgbClr val="C8C9C9"/>
                      </a:solidFill>
                      <a:miter lim="400000"/>
                    </a:lnR>
                    <a:lnT w="8890">
                      <a:solidFill>
                        <a:srgbClr val="888889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153656">
                        <a:defRPr sz="500">
                          <a:solidFill>
                            <a:srgbClr val="888889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50800" marR="50800" marT="50800" marB="50800" anchor="ctr" horzOverflow="overflow">
                    <a:lnL w="8890">
                      <a:solidFill>
                        <a:srgbClr val="C8C9C9"/>
                      </a:solidFill>
                      <a:miter lim="400000"/>
                    </a:lnL>
                    <a:lnR w="8890">
                      <a:solidFill>
                        <a:srgbClr val="C8C9C9"/>
                      </a:solidFill>
                      <a:miter lim="400000"/>
                    </a:lnR>
                    <a:lnT w="8890">
                      <a:solidFill>
                        <a:srgbClr val="888889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153656">
                        <a:defRPr sz="500">
                          <a:solidFill>
                            <a:srgbClr val="888889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50800" marR="50800" marT="50800" marB="50800" anchor="ctr" horzOverflow="overflow">
                    <a:lnL w="8890">
                      <a:solidFill>
                        <a:srgbClr val="C8C9C9"/>
                      </a:solidFill>
                      <a:miter lim="400000"/>
                    </a:lnL>
                    <a:lnR w="8890">
                      <a:solidFill>
                        <a:srgbClr val="C8C9C9"/>
                      </a:solidFill>
                      <a:miter lim="400000"/>
                    </a:lnR>
                    <a:lnT w="8890">
                      <a:solidFill>
                        <a:srgbClr val="888889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153656">
                        <a:defRPr sz="500">
                          <a:solidFill>
                            <a:srgbClr val="888889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50800" marR="50800" marT="50800" marB="50800" anchor="ctr" horzOverflow="overflow">
                    <a:lnL w="8890">
                      <a:solidFill>
                        <a:srgbClr val="C8C9C9"/>
                      </a:solidFill>
                      <a:miter lim="400000"/>
                    </a:lnL>
                    <a:lnR w="8890">
                      <a:solidFill>
                        <a:srgbClr val="C8C9C9"/>
                      </a:solidFill>
                      <a:miter lim="400000"/>
                    </a:lnR>
                    <a:lnT w="8890">
                      <a:solidFill>
                        <a:srgbClr val="888889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153656">
                        <a:defRPr sz="500">
                          <a:solidFill>
                            <a:srgbClr val="888889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50800" marR="50800" marT="50800" marB="50800" anchor="ctr" horzOverflow="overflow">
                    <a:lnL w="8890">
                      <a:solidFill>
                        <a:srgbClr val="C8C9C9"/>
                      </a:solidFill>
                      <a:miter lim="400000"/>
                    </a:lnL>
                    <a:lnR w="8890">
                      <a:solidFill>
                        <a:srgbClr val="C8C9C9"/>
                      </a:solidFill>
                      <a:miter lim="400000"/>
                    </a:lnR>
                    <a:lnT w="8890">
                      <a:solidFill>
                        <a:srgbClr val="888889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153656">
                        <a:defRPr sz="500">
                          <a:solidFill>
                            <a:srgbClr val="888889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 dirty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50800" marR="50800" marT="50800" marB="50800" anchor="ctr" horzOverflow="overflow">
                    <a:lnL w="8890">
                      <a:solidFill>
                        <a:srgbClr val="C8C9C9"/>
                      </a:solidFill>
                      <a:miter lim="400000"/>
                    </a:lnL>
                    <a:lnR w="8890">
                      <a:solidFill>
                        <a:srgbClr val="C8C9C9"/>
                      </a:solidFill>
                      <a:miter lim="400000"/>
                    </a:lnR>
                    <a:lnT w="8890">
                      <a:solidFill>
                        <a:srgbClr val="888889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153656">
                        <a:defRPr sz="500">
                          <a:solidFill>
                            <a:srgbClr val="888889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 dirty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50800" marR="50800" marT="50800" marB="50800" anchor="ctr" horzOverflow="overflow">
                    <a:lnL w="8890">
                      <a:solidFill>
                        <a:srgbClr val="C8C9C9"/>
                      </a:solidFill>
                      <a:miter lim="400000"/>
                    </a:lnL>
                    <a:lnR w="0">
                      <a:miter lim="400000"/>
                    </a:lnR>
                    <a:lnT w="8890">
                      <a:solidFill>
                        <a:srgbClr val="888889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194" name="심층 인터뷰 계획서"/>
          <p:cNvSpPr txBox="1"/>
          <p:nvPr/>
        </p:nvSpPr>
        <p:spPr>
          <a:xfrm>
            <a:off x="157888" y="213853"/>
            <a:ext cx="1515929" cy="238177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11257" tIns="11257" rIns="11257" bIns="11257">
            <a:spAutoFit/>
          </a:bodyPr>
          <a:lstStyle>
            <a:lvl1pPr algn="l" defTabSz="2438338">
              <a:defRPr sz="1400" b="1" spc="-56">
                <a:solidFill>
                  <a:srgbClr val="8B2622"/>
                </a:solidFill>
              </a:defRPr>
            </a:lvl1pPr>
          </a:lstStyle>
          <a:p>
            <a:r>
              <a:rPr dirty="0" err="1">
                <a:latin typeface="맑은 고딕" panose="020B0503020000020004" pitchFamily="50" charset="-127"/>
                <a:ea typeface="맑은 고딕" panose="020B0503020000020004" pitchFamily="50" charset="-127"/>
                <a:cs typeface="KoPubWorldDotum_Pro Bold" pitchFamily="2" charset="-127"/>
              </a:rPr>
              <a:t>심층</a:t>
            </a:r>
            <a:r>
              <a:rPr dirty="0">
                <a:latin typeface="맑은 고딕" panose="020B0503020000020004" pitchFamily="50" charset="-127"/>
                <a:ea typeface="맑은 고딕" panose="020B0503020000020004" pitchFamily="50" charset="-127"/>
                <a:cs typeface="KoPubWorldDotum_Pro Bold" pitchFamily="2" charset="-127"/>
              </a:rPr>
              <a:t> </a:t>
            </a:r>
            <a:r>
              <a:rPr dirty="0" err="1">
                <a:latin typeface="맑은 고딕" panose="020B0503020000020004" pitchFamily="50" charset="-127"/>
                <a:ea typeface="맑은 고딕" panose="020B0503020000020004" pitchFamily="50" charset="-127"/>
                <a:cs typeface="KoPubWorldDotum_Pro Bold" pitchFamily="2" charset="-127"/>
              </a:rPr>
              <a:t>인터뷰</a:t>
            </a:r>
            <a:r>
              <a:rPr dirty="0">
                <a:latin typeface="맑은 고딕" panose="020B0503020000020004" pitchFamily="50" charset="-127"/>
                <a:ea typeface="맑은 고딕" panose="020B0503020000020004" pitchFamily="50" charset="-127"/>
                <a:cs typeface="KoPubWorldDotum_Pro Bold" pitchFamily="2" charset="-127"/>
              </a:rPr>
              <a:t> </a:t>
            </a:r>
            <a:r>
              <a:rPr dirty="0" err="1">
                <a:latin typeface="맑은 고딕" panose="020B0503020000020004" pitchFamily="50" charset="-127"/>
                <a:ea typeface="맑은 고딕" panose="020B0503020000020004" pitchFamily="50" charset="-127"/>
                <a:cs typeface="KoPubWorldDotum_Pro Bold" pitchFamily="2" charset="-127"/>
              </a:rPr>
              <a:t>계획서</a:t>
            </a:r>
            <a:endParaRPr dirty="0">
              <a:latin typeface="맑은 고딕" panose="020B0503020000020004" pitchFamily="50" charset="-127"/>
              <a:ea typeface="맑은 고딕" panose="020B0503020000020004" pitchFamily="50" charset="-127"/>
              <a:cs typeface="KoPubWorldDotum_Pro Bold" pitchFamily="2" charset="-127"/>
            </a:endParaRPr>
          </a:p>
        </p:txBody>
      </p:sp>
      <p:sp>
        <p:nvSpPr>
          <p:cNvPr id="195" name="직사각형"/>
          <p:cNvSpPr/>
          <p:nvPr/>
        </p:nvSpPr>
        <p:spPr>
          <a:xfrm>
            <a:off x="177361" y="529806"/>
            <a:ext cx="5106278" cy="2424268"/>
          </a:xfrm>
          <a:prstGeom prst="rect">
            <a:avLst/>
          </a:prstGeom>
          <a:ln w="19050">
            <a:solidFill>
              <a:srgbClr val="8B2622"/>
            </a:solidFill>
            <a:miter lim="400000"/>
          </a:ln>
        </p:spPr>
        <p:txBody>
          <a:bodyPr lIns="71437" tIns="71437" rIns="71437" bIns="71437" anchor="ctr"/>
          <a:lstStyle/>
          <a:p>
            <a:pPr defTabSz="821531">
              <a:defRPr sz="30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7" name="1단계 발견하기">
            <a:extLst>
              <a:ext uri="{FF2B5EF4-FFF2-40B4-BE49-F238E27FC236}">
                <a16:creationId xmlns:a16="http://schemas.microsoft.com/office/drawing/2014/main" xmlns="" id="{2A02D77C-750F-6643-99BF-5045D3DDA3E5}"/>
              </a:ext>
            </a:extLst>
          </p:cNvPr>
          <p:cNvSpPr txBox="1"/>
          <p:nvPr/>
        </p:nvSpPr>
        <p:spPr>
          <a:xfrm>
            <a:off x="4316416" y="264653"/>
            <a:ext cx="973636" cy="196628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11257" tIns="11257" rIns="11257" bIns="11257">
            <a:spAutoFit/>
          </a:bodyPr>
          <a:lstStyle>
            <a:lvl1pPr algn="r" defTabSz="2438338">
              <a:defRPr sz="1130" spc="-45">
                <a:solidFill>
                  <a:srgbClr val="929292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</a:lstStyle>
          <a:p>
            <a:r>
              <a:rPr dirty="0">
                <a:latin typeface="맑은 고딕" panose="020B0503020000020004" pitchFamily="50" charset="-127"/>
                <a:ea typeface="맑은 고딕" panose="020B0503020000020004" pitchFamily="50" charset="-127"/>
                <a:cs typeface="KoPubWorldDotum_Pro Medium" pitchFamily="2" charset="-127"/>
              </a:rPr>
              <a:t>1단계 </a:t>
            </a:r>
            <a:r>
              <a:rPr dirty="0" err="1">
                <a:latin typeface="맑은 고딕" panose="020B0503020000020004" pitchFamily="50" charset="-127"/>
                <a:ea typeface="맑은 고딕" panose="020B0503020000020004" pitchFamily="50" charset="-127"/>
                <a:cs typeface="KoPubWorldDotum_Pro Medium" pitchFamily="2" charset="-127"/>
              </a:rPr>
              <a:t>발견하기</a:t>
            </a:r>
            <a:endParaRPr dirty="0">
              <a:latin typeface="맑은 고딕" panose="020B0503020000020004" pitchFamily="50" charset="-127"/>
              <a:ea typeface="맑은 고딕" panose="020B0503020000020004" pitchFamily="50" charset="-127"/>
              <a:cs typeface="KoPubWorldDotum_Pro Medium" pitchFamily="2" charset="-127"/>
            </a:endParaRPr>
          </a:p>
        </p:txBody>
      </p:sp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8" name="표"/>
          <p:cNvGraphicFramePr/>
          <p:nvPr>
            <p:extLst>
              <p:ext uri="{D42A27DB-BD31-4B8C-83A1-F6EECF244321}">
                <p14:modId xmlns:p14="http://schemas.microsoft.com/office/powerpoint/2010/main" val="2703155641"/>
              </p:ext>
            </p:extLst>
          </p:nvPr>
        </p:nvGraphicFramePr>
        <p:xfrm>
          <a:off x="1110811" y="540397"/>
          <a:ext cx="4169653" cy="2419867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16965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683550">
                <a:tc>
                  <a:txBody>
                    <a:bodyPr/>
                    <a:lstStyle/>
                    <a:p>
                      <a:pPr marL="12700" algn="l" defTabSz="153656">
                        <a:lnSpc>
                          <a:spcPct val="80000"/>
                        </a:lnSpc>
                        <a:defRPr sz="800">
                          <a:solidFill>
                            <a:srgbClr val="484848"/>
                          </a:solidFill>
                          <a:latin typeface="KoPubWorld돋움체_Pro Bold"/>
                          <a:ea typeface="KoPubWorld돋움체_Pro Bold"/>
                          <a:cs typeface="KoPubWorld돋움체_Pro Bold"/>
                          <a:sym typeface="KoPubWorld돋움체_Pro Bold"/>
                        </a:defRPr>
                      </a:pPr>
                      <a:r>
                        <a:rPr lang="en-US" sz="4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/>
                      </a:r>
                      <a:br>
                        <a:rPr lang="en-US" sz="4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</a:br>
                      <a:r>
                        <a:rPr sz="750" dirty="0" err="1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기둥질문</a:t>
                      </a:r>
                      <a:r>
                        <a:rPr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</a:t>
                      </a:r>
                      <a:r>
                        <a:rPr sz="500" dirty="0" err="1">
                          <a:solidFill>
                            <a:srgbClr val="888889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Medium"/>
                          <a:sym typeface="KoPubWorld돋움체_Pro Medium"/>
                        </a:rPr>
                        <a:t>주요</a:t>
                      </a:r>
                      <a:r>
                        <a:rPr sz="500" dirty="0">
                          <a:solidFill>
                            <a:srgbClr val="888889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Medium"/>
                          <a:sym typeface="KoPubWorld돋움체_Pro Medium"/>
                        </a:rPr>
                        <a:t> </a:t>
                      </a:r>
                      <a:r>
                        <a:rPr sz="500" dirty="0" err="1">
                          <a:solidFill>
                            <a:srgbClr val="888889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Medium"/>
                          <a:sym typeface="KoPubWorld돋움체_Pro Medium"/>
                        </a:rPr>
                        <a:t>궁금한</a:t>
                      </a:r>
                      <a:r>
                        <a:rPr sz="500" dirty="0">
                          <a:solidFill>
                            <a:srgbClr val="888889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Medium"/>
                          <a:sym typeface="KoPubWorld돋움체_Pro Medium"/>
                        </a:rPr>
                        <a:t> </a:t>
                      </a:r>
                      <a:r>
                        <a:rPr sz="500" dirty="0" err="1">
                          <a:solidFill>
                            <a:srgbClr val="888889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Medium"/>
                          <a:sym typeface="KoPubWorld돋움체_Pro Medium"/>
                        </a:rPr>
                        <a:t>상황에</a:t>
                      </a:r>
                      <a:r>
                        <a:rPr sz="500" dirty="0">
                          <a:solidFill>
                            <a:srgbClr val="888889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Medium"/>
                          <a:sym typeface="KoPubWorld돋움체_Pro Medium"/>
                        </a:rPr>
                        <a:t> </a:t>
                      </a:r>
                      <a:r>
                        <a:rPr sz="500" dirty="0" err="1">
                          <a:solidFill>
                            <a:srgbClr val="888889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Medium"/>
                          <a:sym typeface="KoPubWorld돋움체_Pro Medium"/>
                        </a:rPr>
                        <a:t>대한</a:t>
                      </a:r>
                      <a:r>
                        <a:rPr sz="500" dirty="0">
                          <a:solidFill>
                            <a:srgbClr val="888889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Medium"/>
                          <a:sym typeface="KoPubWorld돋움체_Pro Medium"/>
                        </a:rPr>
                        <a:t> </a:t>
                      </a:r>
                      <a:r>
                        <a:rPr sz="500" dirty="0" err="1">
                          <a:solidFill>
                            <a:srgbClr val="888889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Medium"/>
                          <a:sym typeface="KoPubWorld돋움체_Pro Medium"/>
                        </a:rPr>
                        <a:t>질문</a:t>
                      </a:r>
                      <a:endParaRPr sz="500" dirty="0">
                        <a:solidFill>
                          <a:srgbClr val="888889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KoPubWorld돋움체_Pro Medium"/>
                        <a:sym typeface="KoPubWorld돋움체_Pro Medium"/>
                      </a:endParaRPr>
                    </a:p>
                    <a:p>
                      <a:pPr marL="12700" algn="l" defTabSz="153656">
                        <a:lnSpc>
                          <a:spcPct val="80000"/>
                        </a:lnSpc>
                        <a:defRPr sz="800">
                          <a:solidFill>
                            <a:srgbClr val="484848"/>
                          </a:solidFill>
                          <a:latin typeface="KoPubWorld돋움체_Pro Bold"/>
                          <a:ea typeface="KoPubWorld돋움체_Pro Bold"/>
                          <a:cs typeface="KoPubWorld돋움체_Pro Bold"/>
                          <a:sym typeface="KoPubWorld돋움체_Pro Bold"/>
                        </a:defRPr>
                      </a:pPr>
                      <a:endParaRPr sz="500" dirty="0">
                        <a:solidFill>
                          <a:srgbClr val="888889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KoPubWorld돋움체_Pro Medium"/>
                        <a:sym typeface="KoPubWorld돋움체_Pro Medium"/>
                      </a:endParaRPr>
                    </a:p>
                    <a:p>
                      <a:pPr marL="12700" algn="l" defTabSz="153656">
                        <a:lnSpc>
                          <a:spcPct val="80000"/>
                        </a:lnSpc>
                        <a:defRPr sz="800" b="1">
                          <a:solidFill>
                            <a:srgbClr val="484848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r>
                        <a:rPr sz="500" b="0" dirty="0">
                          <a:solidFill>
                            <a:srgbClr val="888889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</a:t>
                      </a:r>
                      <a:r>
                        <a:rPr dirty="0">
                          <a:solidFill>
                            <a:srgbClr val="888889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Q. 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12700">
                      <a:solidFill>
                        <a:srgbClr val="888889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36317">
                <a:tc>
                  <a:txBody>
                    <a:bodyPr/>
                    <a:lstStyle/>
                    <a:p>
                      <a:pPr marL="12700" algn="l" defTabSz="153656">
                        <a:lnSpc>
                          <a:spcPct val="80000"/>
                        </a:lnSpc>
                        <a:defRPr sz="800">
                          <a:solidFill>
                            <a:srgbClr val="484848"/>
                          </a:solidFill>
                          <a:latin typeface="KoPubWorld돋움체_Pro Bold"/>
                          <a:ea typeface="KoPubWorld돋움체_Pro Bold"/>
                          <a:cs typeface="KoPubWorld돋움체_Pro Bold"/>
                          <a:sym typeface="KoPubWorld돋움체_Pro Bold"/>
                        </a:defRPr>
                      </a:pPr>
                      <a:r>
                        <a:rPr lang="en-US" sz="4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/>
                      </a:r>
                      <a:br>
                        <a:rPr lang="en-US" sz="4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</a:br>
                      <a:r>
                        <a:rPr sz="750" dirty="0" err="1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가지질문</a:t>
                      </a:r>
                      <a:r>
                        <a:rPr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</a:t>
                      </a:r>
                      <a:r>
                        <a:rPr sz="500" dirty="0" err="1">
                          <a:solidFill>
                            <a:srgbClr val="888889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Medium"/>
                          <a:sym typeface="KoPubWorld돋움체_Pro Medium"/>
                        </a:rPr>
                        <a:t>구체적인</a:t>
                      </a:r>
                      <a:r>
                        <a:rPr sz="500" dirty="0">
                          <a:solidFill>
                            <a:srgbClr val="888889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Medium"/>
                          <a:sym typeface="KoPubWorld돋움체_Pro Medium"/>
                        </a:rPr>
                        <a:t> </a:t>
                      </a:r>
                      <a:r>
                        <a:rPr sz="500" dirty="0" err="1">
                          <a:solidFill>
                            <a:srgbClr val="888889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Medium"/>
                          <a:sym typeface="KoPubWorld돋움체_Pro Medium"/>
                        </a:rPr>
                        <a:t>상황</a:t>
                      </a:r>
                      <a:r>
                        <a:rPr sz="500" dirty="0">
                          <a:solidFill>
                            <a:srgbClr val="888889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Medium"/>
                          <a:sym typeface="KoPubWorld돋움체_Pro Medium"/>
                        </a:rPr>
                        <a:t>, </a:t>
                      </a:r>
                      <a:r>
                        <a:rPr sz="500" dirty="0" err="1">
                          <a:solidFill>
                            <a:srgbClr val="888889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Medium"/>
                          <a:sym typeface="KoPubWorld돋움체_Pro Medium"/>
                        </a:rPr>
                        <a:t>경험</a:t>
                      </a:r>
                      <a:r>
                        <a:rPr sz="500" dirty="0">
                          <a:solidFill>
                            <a:srgbClr val="888889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Medium"/>
                          <a:sym typeface="KoPubWorld돋움체_Pro Medium"/>
                        </a:rPr>
                        <a:t>, </a:t>
                      </a:r>
                      <a:r>
                        <a:rPr sz="500" dirty="0" err="1">
                          <a:solidFill>
                            <a:srgbClr val="888889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Medium"/>
                          <a:sym typeface="KoPubWorld돋움체_Pro Medium"/>
                        </a:rPr>
                        <a:t>행동</a:t>
                      </a:r>
                      <a:r>
                        <a:rPr sz="500" dirty="0">
                          <a:solidFill>
                            <a:srgbClr val="888889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Medium"/>
                          <a:sym typeface="KoPubWorld돋움체_Pro Medium"/>
                        </a:rPr>
                        <a:t>, </a:t>
                      </a:r>
                      <a:r>
                        <a:rPr sz="500" dirty="0" err="1">
                          <a:solidFill>
                            <a:srgbClr val="888889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Medium"/>
                          <a:sym typeface="KoPubWorld돋움체_Pro Medium"/>
                        </a:rPr>
                        <a:t>감정</a:t>
                      </a:r>
                      <a:r>
                        <a:rPr sz="500" dirty="0">
                          <a:solidFill>
                            <a:srgbClr val="888889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Medium"/>
                          <a:sym typeface="KoPubWorld돋움체_Pro Medium"/>
                        </a:rPr>
                        <a:t> </a:t>
                      </a:r>
                      <a:r>
                        <a:rPr sz="500" dirty="0" err="1">
                          <a:solidFill>
                            <a:srgbClr val="888889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Medium"/>
                          <a:sym typeface="KoPubWorld돋움체_Pro Medium"/>
                        </a:rPr>
                        <a:t>등</a:t>
                      </a:r>
                      <a:endParaRPr sz="500" dirty="0">
                        <a:solidFill>
                          <a:srgbClr val="888889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KoPubWorld돋움체_Pro Medium"/>
                        <a:sym typeface="KoPubWorld돋움체_Pro Medium"/>
                      </a:endParaRPr>
                    </a:p>
                    <a:p>
                      <a:pPr marL="12700" algn="l" defTabSz="153656">
                        <a:lnSpc>
                          <a:spcPct val="80000"/>
                        </a:lnSpc>
                        <a:defRPr sz="800">
                          <a:solidFill>
                            <a:srgbClr val="484848"/>
                          </a:solidFill>
                          <a:latin typeface="KoPubWorld돋움체_Pro Bold"/>
                          <a:ea typeface="KoPubWorld돋움체_Pro Bold"/>
                          <a:cs typeface="KoPubWorld돋움체_Pro Bold"/>
                          <a:sym typeface="KoPubWorld돋움체_Pro Bold"/>
                        </a:defRPr>
                      </a:pPr>
                      <a:endParaRPr sz="500" dirty="0">
                        <a:solidFill>
                          <a:srgbClr val="888889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KoPubWorld돋움체_Pro Medium"/>
                        <a:sym typeface="KoPubWorld돋움체_Pro Medium"/>
                      </a:endParaRPr>
                    </a:p>
                    <a:p>
                      <a:pPr marL="12700" algn="l" defTabSz="153656">
                        <a:lnSpc>
                          <a:spcPct val="80000"/>
                        </a:lnSpc>
                        <a:defRPr sz="800" b="1">
                          <a:solidFill>
                            <a:srgbClr val="484848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r>
                        <a:rPr dirty="0">
                          <a:solidFill>
                            <a:srgbClr val="888889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Q.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12700">
                      <a:solidFill>
                        <a:srgbClr val="888889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graphicFrame>
        <p:nvGraphicFramePr>
          <p:cNvPr id="199" name="표"/>
          <p:cNvGraphicFramePr/>
          <p:nvPr>
            <p:extLst>
              <p:ext uri="{D42A27DB-BD31-4B8C-83A1-F6EECF244321}">
                <p14:modId xmlns:p14="http://schemas.microsoft.com/office/powerpoint/2010/main" val="3400300553"/>
              </p:ext>
            </p:extLst>
          </p:nvPr>
        </p:nvGraphicFramePr>
        <p:xfrm>
          <a:off x="180536" y="522253"/>
          <a:ext cx="930275" cy="243937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93027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2519">
                <a:tc>
                  <a:txBody>
                    <a:bodyPr/>
                    <a:lstStyle/>
                    <a:p>
                      <a:pPr marL="12700" algn="l" defTabSz="153656">
                        <a:lnSpc>
                          <a:spcPct val="80000"/>
                        </a:lnSpc>
                        <a:defRPr sz="1800"/>
                      </a:pPr>
                      <a:r>
                        <a:rPr sz="750" dirty="0" err="1">
                          <a:solidFill>
                            <a:srgbClr val="484848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Bold"/>
                          <a:sym typeface="KoPubWorld돋움체_Pro Bold"/>
                        </a:rPr>
                        <a:t>작성일자</a:t>
                      </a:r>
                      <a:endParaRPr sz="750" dirty="0">
                        <a:solidFill>
                          <a:srgbClr val="484848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KoPubWorld돋움체_Pro Bold"/>
                        <a:sym typeface="KoPubWorld돋움체_Pro Bold"/>
                      </a:endParaRP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12700">
                      <a:solidFill>
                        <a:srgbClr val="8B2622"/>
                      </a:solidFill>
                      <a:miter lim="400000"/>
                    </a:lnR>
                    <a:lnT w="0">
                      <a:miter lim="400000"/>
                    </a:lnT>
                    <a:lnB w="12700">
                      <a:solidFill>
                        <a:srgbClr val="888889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64524">
                <a:tc>
                  <a:txBody>
                    <a:bodyPr/>
                    <a:lstStyle/>
                    <a:p>
                      <a:pPr marL="12700" algn="l" defTabSz="153656">
                        <a:lnSpc>
                          <a:spcPct val="80000"/>
                        </a:lnSpc>
                        <a:defRPr sz="1800"/>
                      </a:pPr>
                      <a:r>
                        <a:rPr sz="750" dirty="0" err="1">
                          <a:solidFill>
                            <a:srgbClr val="484848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Bold"/>
                          <a:sym typeface="KoPubWorld돋움체_Pro Bold"/>
                        </a:rPr>
                        <a:t>장소</a:t>
                      </a:r>
                      <a:endParaRPr sz="750" dirty="0">
                        <a:solidFill>
                          <a:srgbClr val="484848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KoPubWorld돋움체_Pro Bold"/>
                        <a:sym typeface="KoPubWorld돋움체_Pro Bold"/>
                      </a:endParaRP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12700">
                      <a:solidFill>
                        <a:srgbClr val="8B2622"/>
                      </a:solidFill>
                      <a:miter lim="400000"/>
                    </a:lnR>
                    <a:lnT w="12700">
                      <a:solidFill>
                        <a:srgbClr val="888889"/>
                      </a:solidFill>
                      <a:miter lim="400000"/>
                    </a:lnT>
                    <a:lnB w="12700">
                      <a:solidFill>
                        <a:srgbClr val="888889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639267">
                <a:tc>
                  <a:txBody>
                    <a:bodyPr/>
                    <a:lstStyle/>
                    <a:p>
                      <a:pPr marL="12700" algn="l" defTabSz="153656">
                        <a:lnSpc>
                          <a:spcPct val="80000"/>
                        </a:lnSpc>
                        <a:defRPr sz="800">
                          <a:solidFill>
                            <a:srgbClr val="484848"/>
                          </a:solidFill>
                          <a:latin typeface="KoPubWorld돋움체_Pro Bold"/>
                          <a:ea typeface="KoPubWorld돋움체_Pro Bold"/>
                          <a:cs typeface="KoPubWorld돋움체_Pro Bold"/>
                          <a:sym typeface="KoPubWorld돋움체_Pro Bold"/>
                        </a:defRPr>
                      </a:pPr>
                      <a:r>
                        <a:rPr sz="750" dirty="0" err="1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역할분담</a:t>
                      </a:r>
                      <a:r>
                        <a:rPr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/>
                      </a:r>
                      <a:br>
                        <a:rPr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</a:br>
                      <a:r>
                        <a:rPr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/>
                      </a:r>
                      <a:br>
                        <a:rPr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</a:br>
                      <a:r>
                        <a:rPr sz="500" dirty="0" err="1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진행자</a:t>
                      </a:r>
                      <a:r>
                        <a:rPr sz="5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:</a:t>
                      </a:r>
                      <a:br>
                        <a:rPr sz="5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</a:br>
                      <a:r>
                        <a:rPr sz="5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/>
                      </a:r>
                      <a:br>
                        <a:rPr sz="5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</a:br>
                      <a:r>
                        <a:rPr sz="500" dirty="0" err="1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기록자</a:t>
                      </a:r>
                      <a:r>
                        <a:rPr sz="5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: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12700">
                      <a:solidFill>
                        <a:srgbClr val="8B2622"/>
                      </a:solidFill>
                      <a:miter lim="400000"/>
                    </a:lnR>
                    <a:lnT w="12700">
                      <a:solidFill>
                        <a:srgbClr val="888889"/>
                      </a:solidFill>
                      <a:miter lim="400000"/>
                    </a:lnT>
                    <a:lnB w="12700">
                      <a:solidFill>
                        <a:srgbClr val="888889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96944">
                <a:tc>
                  <a:txBody>
                    <a:bodyPr/>
                    <a:lstStyle/>
                    <a:p>
                      <a:pPr marL="12700" algn="l" defTabSz="153656">
                        <a:lnSpc>
                          <a:spcPct val="80000"/>
                        </a:lnSpc>
                        <a:defRPr sz="1800"/>
                      </a:pPr>
                      <a:r>
                        <a:rPr sz="750" dirty="0" err="1">
                          <a:solidFill>
                            <a:srgbClr val="484848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Bold"/>
                          <a:sym typeface="KoPubWorld돋움체_Pro Bold"/>
                        </a:rPr>
                        <a:t>대상자</a:t>
                      </a:r>
                      <a:endParaRPr sz="750" dirty="0">
                        <a:solidFill>
                          <a:srgbClr val="484848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KoPubWorld돋움체_Pro Bold"/>
                        <a:sym typeface="KoPubWorld돋움체_Pro Bold"/>
                      </a:endParaRP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12700">
                      <a:solidFill>
                        <a:srgbClr val="8B2622"/>
                      </a:solidFill>
                      <a:miter lim="400000"/>
                    </a:lnR>
                    <a:lnT w="12700">
                      <a:solidFill>
                        <a:srgbClr val="888889"/>
                      </a:solidFill>
                      <a:miter lim="400000"/>
                    </a:lnT>
                    <a:lnB w="12700">
                      <a:solidFill>
                        <a:srgbClr val="888889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16116">
                <a:tc>
                  <a:txBody>
                    <a:bodyPr/>
                    <a:lstStyle/>
                    <a:p>
                      <a:pPr marL="12700" algn="l" defTabSz="153656">
                        <a:lnSpc>
                          <a:spcPct val="100000"/>
                        </a:lnSpc>
                        <a:defRPr sz="800">
                          <a:solidFill>
                            <a:srgbClr val="484848"/>
                          </a:solidFill>
                          <a:latin typeface="KoPubWorld돋움체_Pro Bold"/>
                          <a:ea typeface="KoPubWorld돋움체_Pro Bold"/>
                          <a:cs typeface="KoPubWorld돋움체_Pro Bold"/>
                          <a:sym typeface="KoPubWorld돋움체_Pro Bold"/>
                        </a:defRPr>
                      </a:pPr>
                      <a:r>
                        <a:rPr sz="750" dirty="0" err="1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인터뷰</a:t>
                      </a:r>
                      <a:r>
                        <a:rPr sz="75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</a:t>
                      </a:r>
                      <a:r>
                        <a:rPr sz="750" dirty="0" err="1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준비물</a:t>
                      </a:r>
                      <a:r>
                        <a:rPr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</a:t>
                      </a:r>
                    </a:p>
                    <a:p>
                      <a:pPr marL="12700" algn="l" defTabSz="153656">
                        <a:lnSpc>
                          <a:spcPct val="120000"/>
                        </a:lnSpc>
                        <a:defRPr sz="800">
                          <a:solidFill>
                            <a:srgbClr val="484848"/>
                          </a:solidFill>
                          <a:latin typeface="KoPubWorld돋움체_Pro Bold"/>
                          <a:ea typeface="KoPubWorld돋움체_Pro Bold"/>
                          <a:cs typeface="KoPubWorld돋움체_Pro Bold"/>
                          <a:sym typeface="KoPubWorld돋움체_Pro Bold"/>
                        </a:defRPr>
                      </a:pPr>
                      <a:r>
                        <a:rPr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  </a:t>
                      </a:r>
                      <a:r>
                        <a:rPr spc="-48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</a:t>
                      </a:r>
                      <a:r>
                        <a:rPr sz="600" spc="-18" dirty="0" err="1"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Medium"/>
                          <a:sym typeface="KoPubWorld돋움체_Pro Medium"/>
                        </a:rPr>
                        <a:t>인터뷰</a:t>
                      </a:r>
                      <a:r>
                        <a:rPr sz="600" spc="-18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Medium"/>
                          <a:sym typeface="KoPubWorld돋움체_Pro Medium"/>
                        </a:rPr>
                        <a:t> </a:t>
                      </a:r>
                      <a:r>
                        <a:rPr sz="600" spc="-18" dirty="0" err="1"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Medium"/>
                          <a:sym typeface="KoPubWorld돋움체_Pro Medium"/>
                        </a:rPr>
                        <a:t>질문지</a:t>
                      </a:r>
                      <a:r>
                        <a:rPr sz="600" spc="-18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Medium"/>
                          <a:sym typeface="KoPubWorld돋움체_Pro Medium"/>
                        </a:rPr>
                        <a:t> </a:t>
                      </a:r>
                      <a:endParaRPr sz="600" dirty="0"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KoPubWorld돋움체_Pro Medium"/>
                        <a:sym typeface="KoPubWorld돋움체_Pro Medium"/>
                      </a:endParaRPr>
                    </a:p>
                    <a:p>
                      <a:pPr marL="12700" algn="l" defTabSz="153656">
                        <a:lnSpc>
                          <a:spcPct val="120000"/>
                        </a:lnSpc>
                        <a:defRPr sz="800">
                          <a:solidFill>
                            <a:srgbClr val="484848"/>
                          </a:solidFill>
                          <a:latin typeface="KoPubWorld돋움체_Pro Bold"/>
                          <a:ea typeface="KoPubWorld돋움체_Pro Bold"/>
                          <a:cs typeface="KoPubWorld돋움체_Pro Bold"/>
                          <a:sym typeface="KoPubWorld돋움체_Pro Bold"/>
                        </a:defRPr>
                      </a:pPr>
                      <a:r>
                        <a:rPr sz="6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Medium"/>
                          <a:sym typeface="KoPubWorld돋움체_Pro Medium"/>
                        </a:rPr>
                        <a:t>     </a:t>
                      </a:r>
                      <a:r>
                        <a:rPr sz="600" spc="-18" dirty="0" err="1"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Medium"/>
                          <a:sym typeface="KoPubWorld돋움체_Pro Medium"/>
                        </a:rPr>
                        <a:t>인터뷰</a:t>
                      </a:r>
                      <a:r>
                        <a:rPr sz="600" spc="-18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Medium"/>
                          <a:sym typeface="KoPubWorld돋움체_Pro Medium"/>
                        </a:rPr>
                        <a:t> </a:t>
                      </a:r>
                      <a:r>
                        <a:rPr sz="600" spc="-18" dirty="0" err="1"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Medium"/>
                          <a:sym typeface="KoPubWorld돋움체_Pro Medium"/>
                        </a:rPr>
                        <a:t>기록자</a:t>
                      </a:r>
                      <a:r>
                        <a:rPr sz="600" spc="-18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Medium"/>
                          <a:sym typeface="KoPubWorld돋움체_Pro Medium"/>
                        </a:rPr>
                        <a:t> </a:t>
                      </a:r>
                      <a:endParaRPr sz="600" dirty="0"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KoPubWorld돋움체_Pro Medium"/>
                        <a:sym typeface="KoPubWorld돋움체_Pro Medium"/>
                      </a:endParaRPr>
                    </a:p>
                    <a:p>
                      <a:pPr marL="12700" algn="l" defTabSz="153656">
                        <a:lnSpc>
                          <a:spcPct val="120000"/>
                        </a:lnSpc>
                        <a:defRPr sz="800">
                          <a:solidFill>
                            <a:srgbClr val="484848"/>
                          </a:solidFill>
                          <a:latin typeface="KoPubWorld돋움체_Pro Bold"/>
                          <a:ea typeface="KoPubWorld돋움체_Pro Bold"/>
                          <a:cs typeface="KoPubWorld돋움체_Pro Bold"/>
                          <a:sym typeface="KoPubWorld돋움체_Pro Bold"/>
                        </a:defRPr>
                      </a:pPr>
                      <a:r>
                        <a:rPr sz="6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Medium"/>
                          <a:sym typeface="KoPubWorld돋움체_Pro Medium"/>
                        </a:rPr>
                        <a:t>     </a:t>
                      </a:r>
                      <a:r>
                        <a:rPr sz="600" dirty="0" err="1"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Medium"/>
                          <a:sym typeface="KoPubWorld돋움체_Pro Medium"/>
                        </a:rPr>
                        <a:t>펜</a:t>
                      </a:r>
                      <a:r>
                        <a:rPr sz="6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Medium"/>
                          <a:sym typeface="KoPubWorld돋움체_Pro Medium"/>
                        </a:rPr>
                        <a:t>, </a:t>
                      </a:r>
                      <a:r>
                        <a:rPr sz="600" dirty="0" err="1"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Medium"/>
                          <a:sym typeface="KoPubWorld돋움체_Pro Medium"/>
                        </a:rPr>
                        <a:t>노트</a:t>
                      </a:r>
                      <a:r>
                        <a:rPr sz="6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Medium"/>
                          <a:sym typeface="KoPubWorld돋움체_Pro Medium"/>
                        </a:rPr>
                        <a:t> </a:t>
                      </a:r>
                    </a:p>
                    <a:p>
                      <a:pPr marL="12700" algn="l" defTabSz="153656">
                        <a:lnSpc>
                          <a:spcPct val="120000"/>
                        </a:lnSpc>
                        <a:defRPr sz="800">
                          <a:solidFill>
                            <a:srgbClr val="484848"/>
                          </a:solidFill>
                          <a:latin typeface="KoPubWorld돋움체_Pro Bold"/>
                          <a:ea typeface="KoPubWorld돋움체_Pro Bold"/>
                          <a:cs typeface="KoPubWorld돋움체_Pro Bold"/>
                          <a:sym typeface="KoPubWorld돋움체_Pro Bold"/>
                        </a:defRPr>
                      </a:pPr>
                      <a:r>
                        <a:rPr sz="6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Medium"/>
                          <a:sym typeface="KoPubWorld돋움체_Pro Medium"/>
                        </a:rPr>
                        <a:t>     </a:t>
                      </a:r>
                      <a:r>
                        <a:rPr sz="600" dirty="0" err="1"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Medium"/>
                          <a:sym typeface="KoPubWorld돋움체_Pro Medium"/>
                        </a:rPr>
                        <a:t>녹음∙촬영</a:t>
                      </a:r>
                      <a:r>
                        <a:rPr sz="6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Medium"/>
                          <a:sym typeface="KoPubWorld돋움체_Pro Medium"/>
                        </a:rPr>
                        <a:t> </a:t>
                      </a:r>
                      <a:r>
                        <a:rPr sz="600" dirty="0" err="1"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Medium"/>
                          <a:sym typeface="KoPubWorld돋움체_Pro Medium"/>
                        </a:rPr>
                        <a:t>도구</a:t>
                      </a:r>
                      <a:r>
                        <a:rPr sz="6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Medium"/>
                          <a:sym typeface="KoPubWorld돋움체_Pro Medium"/>
                        </a:rPr>
                        <a:t/>
                      </a:r>
                      <a:br>
                        <a:rPr sz="6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Medium"/>
                          <a:sym typeface="KoPubWorld돋움체_Pro Medium"/>
                        </a:rPr>
                      </a:br>
                      <a:r>
                        <a:rPr sz="6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Medium"/>
                          <a:sym typeface="KoPubWorld돋움체_Pro Medium"/>
                        </a:rPr>
                        <a:t>    </a:t>
                      </a:r>
                      <a:r>
                        <a:rPr sz="5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Medium"/>
                          <a:sym typeface="KoPubWorld돋움체_Pro Medium"/>
                        </a:rPr>
                        <a:t> (</a:t>
                      </a:r>
                      <a:r>
                        <a:rPr sz="500" dirty="0" err="1"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Medium"/>
                          <a:sym typeface="KoPubWorld돋움체_Pro Medium"/>
                        </a:rPr>
                        <a:t>핸드폰</a:t>
                      </a:r>
                      <a:r>
                        <a:rPr sz="5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Medium"/>
                          <a:sym typeface="KoPubWorld돋움체_Pro Medium"/>
                        </a:rPr>
                        <a:t>, </a:t>
                      </a:r>
                      <a:r>
                        <a:rPr sz="500" dirty="0" err="1"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Medium"/>
                          <a:sym typeface="KoPubWorld돋움체_Pro Medium"/>
                        </a:rPr>
                        <a:t>카메라</a:t>
                      </a:r>
                      <a:r>
                        <a:rPr sz="5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Medium"/>
                          <a:sym typeface="KoPubWorld돋움체_Pro Medium"/>
                        </a:rPr>
                        <a:t>, </a:t>
                      </a:r>
                      <a:r>
                        <a:rPr sz="500" dirty="0" err="1"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Medium"/>
                          <a:sym typeface="KoPubWorld돋움체_Pro Medium"/>
                        </a:rPr>
                        <a:t>온라인</a:t>
                      </a:r>
                      <a:r>
                        <a:rPr sz="5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Medium"/>
                          <a:sym typeface="KoPubWorld돋움체_Pro Medium"/>
                        </a:rPr>
                        <a:t> </a:t>
                      </a:r>
                      <a:r>
                        <a:rPr sz="500" dirty="0" err="1"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Medium"/>
                          <a:sym typeface="KoPubWorld돋움체_Pro Medium"/>
                        </a:rPr>
                        <a:t>등</a:t>
                      </a:r>
                      <a:r>
                        <a:rPr sz="5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Medium"/>
                          <a:sym typeface="KoPubWorld돋움체_Pro Medium"/>
                        </a:rPr>
                        <a:t>)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12700">
                      <a:solidFill>
                        <a:srgbClr val="8B2622"/>
                      </a:solidFill>
                      <a:miter lim="400000"/>
                    </a:lnR>
                    <a:lnT w="12700">
                      <a:solidFill>
                        <a:srgbClr val="888889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0" name="심층 인터뷰 질문지"/>
          <p:cNvSpPr txBox="1"/>
          <p:nvPr/>
        </p:nvSpPr>
        <p:spPr>
          <a:xfrm>
            <a:off x="157888" y="213853"/>
            <a:ext cx="1512244" cy="238177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11257" tIns="11257" rIns="11257" bIns="11257">
            <a:spAutoFit/>
          </a:bodyPr>
          <a:lstStyle>
            <a:lvl1pPr algn="l" defTabSz="2438338">
              <a:defRPr sz="1400" b="1" spc="-56">
                <a:solidFill>
                  <a:srgbClr val="8B2622"/>
                </a:solidFill>
              </a:defRPr>
            </a:lvl1pPr>
          </a:lstStyle>
          <a:p>
            <a:r>
              <a:rPr dirty="0" err="1">
                <a:latin typeface="맑은 고딕" panose="020B0503020000020004" pitchFamily="50" charset="-127"/>
                <a:ea typeface="맑은 고딕" panose="020B0503020000020004" pitchFamily="50" charset="-127"/>
                <a:cs typeface="KoPubWorldDotum_Pro Bold" pitchFamily="2" charset="-127"/>
              </a:rPr>
              <a:t>심층</a:t>
            </a:r>
            <a:r>
              <a:rPr dirty="0">
                <a:latin typeface="맑은 고딕" panose="020B0503020000020004" pitchFamily="50" charset="-127"/>
                <a:ea typeface="맑은 고딕" panose="020B0503020000020004" pitchFamily="50" charset="-127"/>
                <a:cs typeface="KoPubWorldDotum_Pro Bold" pitchFamily="2" charset="-127"/>
              </a:rPr>
              <a:t> </a:t>
            </a:r>
            <a:r>
              <a:rPr dirty="0" err="1">
                <a:latin typeface="맑은 고딕" panose="020B0503020000020004" pitchFamily="50" charset="-127"/>
                <a:ea typeface="맑은 고딕" panose="020B0503020000020004" pitchFamily="50" charset="-127"/>
                <a:cs typeface="KoPubWorldDotum_Pro Bold" pitchFamily="2" charset="-127"/>
              </a:rPr>
              <a:t>인터뷰</a:t>
            </a:r>
            <a:r>
              <a:rPr dirty="0">
                <a:latin typeface="맑은 고딕" panose="020B0503020000020004" pitchFamily="50" charset="-127"/>
                <a:ea typeface="맑은 고딕" panose="020B0503020000020004" pitchFamily="50" charset="-127"/>
                <a:cs typeface="KoPubWorldDotum_Pro Bold" pitchFamily="2" charset="-127"/>
              </a:rPr>
              <a:t> </a:t>
            </a:r>
            <a:r>
              <a:rPr dirty="0" err="1">
                <a:latin typeface="맑은 고딕" panose="020B0503020000020004" pitchFamily="50" charset="-127"/>
                <a:ea typeface="맑은 고딕" panose="020B0503020000020004" pitchFamily="50" charset="-127"/>
                <a:cs typeface="KoPubWorldDotum_Pro Bold" pitchFamily="2" charset="-127"/>
              </a:rPr>
              <a:t>질문지</a:t>
            </a:r>
            <a:endParaRPr dirty="0">
              <a:latin typeface="맑은 고딕" panose="020B0503020000020004" pitchFamily="50" charset="-127"/>
              <a:ea typeface="맑은 고딕" panose="020B0503020000020004" pitchFamily="50" charset="-127"/>
              <a:cs typeface="KoPubWorldDotum_Pro Bold" pitchFamily="2" charset="-127"/>
            </a:endParaRPr>
          </a:p>
        </p:txBody>
      </p:sp>
      <p:graphicFrame>
        <p:nvGraphicFramePr>
          <p:cNvPr id="201" name="표"/>
          <p:cNvGraphicFramePr/>
          <p:nvPr/>
        </p:nvGraphicFramePr>
        <p:xfrm>
          <a:off x="9485665" y="3327428"/>
          <a:ext cx="5099925" cy="2439371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4677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7318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43180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4318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43180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431800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431800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</a:tblGrid>
              <a:tr h="477286">
                <a:tc>
                  <a:txBody>
                    <a:bodyPr/>
                    <a:lstStyle/>
                    <a:p>
                      <a:pPr marL="12700" algn="l" defTabSz="153656">
                        <a:lnSpc>
                          <a:spcPct val="80000"/>
                        </a:lnSpc>
                        <a:defRPr sz="1800"/>
                      </a:pPr>
                      <a:r>
                        <a:rPr sz="800">
                          <a:solidFill>
                            <a:srgbClr val="484848"/>
                          </a:solidFill>
                          <a:latin typeface="KoPubWorld돋움체_Pro Bold"/>
                          <a:ea typeface="KoPubWorld돋움체_Pro Bold"/>
                          <a:cs typeface="KoPubWorld돋움체_Pro Bold"/>
                          <a:sym typeface="KoPubWorld돋움체_Pro Bold"/>
                        </a:rPr>
                        <a:t>작성일자</a:t>
                      </a:r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8890">
                      <a:solidFill>
                        <a:srgbClr val="C8C9C9"/>
                      </a:solidFill>
                      <a:miter lim="400000"/>
                    </a:lnR>
                    <a:lnT w="0">
                      <a:miter lim="400000"/>
                    </a:lnT>
                    <a:lnB w="12700">
                      <a:solidFill>
                        <a:srgbClr val="888889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L="63500" algn="l" defTabSz="153656">
                        <a:lnSpc>
                          <a:spcPct val="90000"/>
                        </a:lnSpc>
                        <a:defRPr sz="500" spc="-19">
                          <a:solidFill>
                            <a:srgbClr val="888889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8890">
                      <a:solidFill>
                        <a:srgbClr val="C8C9C9"/>
                      </a:solidFill>
                      <a:miter lim="400000"/>
                    </a:lnL>
                    <a:lnR w="8890">
                      <a:solidFill>
                        <a:srgbClr val="C8C9C9"/>
                      </a:solidFill>
                      <a:miter lim="400000"/>
                    </a:lnR>
                    <a:lnT w="0">
                      <a:miter lim="400000"/>
                    </a:lnT>
                    <a:lnB w="12700">
                      <a:solidFill>
                        <a:srgbClr val="888889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L="76200" algn="l" defTabSz="153656">
                        <a:lnSpc>
                          <a:spcPct val="90000"/>
                        </a:lnSpc>
                        <a:defRPr sz="500">
                          <a:solidFill>
                            <a:srgbClr val="888889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8890">
                      <a:solidFill>
                        <a:srgbClr val="C8C9C9"/>
                      </a:solidFill>
                      <a:miter lim="400000"/>
                    </a:lnL>
                    <a:lnR w="8890">
                      <a:solidFill>
                        <a:srgbClr val="C8C9C9"/>
                      </a:solidFill>
                      <a:miter lim="400000"/>
                    </a:lnR>
                    <a:lnT w="0">
                      <a:miter lim="400000"/>
                    </a:lnT>
                    <a:lnB w="12700">
                      <a:solidFill>
                        <a:srgbClr val="888889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L="76200" algn="l" defTabSz="153656">
                        <a:lnSpc>
                          <a:spcPct val="90000"/>
                        </a:lnSpc>
                        <a:defRPr sz="500">
                          <a:solidFill>
                            <a:srgbClr val="888889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8890">
                      <a:solidFill>
                        <a:srgbClr val="C8C9C9"/>
                      </a:solidFill>
                      <a:miter lim="400000"/>
                    </a:lnL>
                    <a:lnR w="8890">
                      <a:solidFill>
                        <a:srgbClr val="C8C9C9"/>
                      </a:solidFill>
                      <a:miter lim="400000"/>
                    </a:lnR>
                    <a:lnT w="0">
                      <a:miter lim="400000"/>
                    </a:lnT>
                    <a:lnB w="12700">
                      <a:solidFill>
                        <a:srgbClr val="888889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L="76200" algn="l" defTabSz="153656">
                        <a:lnSpc>
                          <a:spcPct val="90000"/>
                        </a:lnSpc>
                        <a:defRPr sz="500">
                          <a:solidFill>
                            <a:srgbClr val="888889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8890">
                      <a:solidFill>
                        <a:srgbClr val="C8C9C9"/>
                      </a:solidFill>
                      <a:miter lim="400000"/>
                    </a:lnL>
                    <a:lnR w="8890">
                      <a:solidFill>
                        <a:srgbClr val="C8C9C9"/>
                      </a:solidFill>
                      <a:miter lim="400000"/>
                    </a:lnR>
                    <a:lnT w="0">
                      <a:miter lim="400000"/>
                    </a:lnT>
                    <a:lnB w="12700">
                      <a:solidFill>
                        <a:srgbClr val="888889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L="76200" algn="l" defTabSz="153656">
                        <a:lnSpc>
                          <a:spcPct val="90000"/>
                        </a:lnSpc>
                        <a:defRPr sz="500">
                          <a:solidFill>
                            <a:srgbClr val="888889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8890">
                      <a:solidFill>
                        <a:srgbClr val="C8C9C9"/>
                      </a:solidFill>
                      <a:miter lim="400000"/>
                    </a:lnL>
                    <a:lnR w="8890">
                      <a:solidFill>
                        <a:srgbClr val="C8C9C9"/>
                      </a:solidFill>
                      <a:miter lim="400000"/>
                    </a:lnR>
                    <a:lnT w="0">
                      <a:miter lim="400000"/>
                    </a:lnT>
                    <a:lnB w="12700">
                      <a:solidFill>
                        <a:srgbClr val="888889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L="76200" algn="l" defTabSz="153656">
                        <a:lnSpc>
                          <a:spcPct val="90000"/>
                        </a:lnSpc>
                        <a:defRPr sz="500">
                          <a:solidFill>
                            <a:srgbClr val="888889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8890">
                      <a:solidFill>
                        <a:srgbClr val="C8C9C9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12700">
                      <a:solidFill>
                        <a:srgbClr val="888889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77286">
                <a:tc>
                  <a:txBody>
                    <a:bodyPr/>
                    <a:lstStyle/>
                    <a:p>
                      <a:pPr marL="12700" algn="l" defTabSz="153656">
                        <a:lnSpc>
                          <a:spcPct val="80000"/>
                        </a:lnSpc>
                        <a:defRPr sz="1800"/>
                      </a:pPr>
                      <a:r>
                        <a:rPr sz="800">
                          <a:solidFill>
                            <a:srgbClr val="484848"/>
                          </a:solidFill>
                          <a:latin typeface="KoPubWorld돋움체_Pro Bold"/>
                          <a:ea typeface="KoPubWorld돋움체_Pro Bold"/>
                          <a:cs typeface="KoPubWorld돋움체_Pro Bold"/>
                          <a:sym typeface="KoPubWorld돋움체_Pro Bold"/>
                        </a:rPr>
                        <a:t>장소</a:t>
                      </a:r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8890">
                      <a:solidFill>
                        <a:srgbClr val="C8C9C9"/>
                      </a:solidFill>
                      <a:miter lim="400000"/>
                    </a:lnR>
                    <a:lnT w="12700">
                      <a:solidFill>
                        <a:srgbClr val="888889"/>
                      </a:solidFill>
                      <a:miter lim="400000"/>
                    </a:lnT>
                    <a:lnB w="12700">
                      <a:solidFill>
                        <a:srgbClr val="888889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L="63500" algn="l" defTabSz="153656">
                        <a:lnSpc>
                          <a:spcPct val="90000"/>
                        </a:lnSpc>
                        <a:defRPr sz="500" spc="-19">
                          <a:solidFill>
                            <a:srgbClr val="888889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8890">
                      <a:solidFill>
                        <a:srgbClr val="C8C9C9"/>
                      </a:solidFill>
                      <a:miter lim="400000"/>
                    </a:lnL>
                    <a:lnR w="8890">
                      <a:solidFill>
                        <a:srgbClr val="C8C9C9"/>
                      </a:solidFill>
                      <a:miter lim="400000"/>
                    </a:lnR>
                    <a:lnT w="12700">
                      <a:solidFill>
                        <a:srgbClr val="888889"/>
                      </a:solidFill>
                      <a:miter lim="400000"/>
                    </a:lnT>
                    <a:lnB w="12700">
                      <a:solidFill>
                        <a:srgbClr val="888889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153656">
                        <a:defRPr sz="500">
                          <a:solidFill>
                            <a:srgbClr val="888889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8890">
                      <a:solidFill>
                        <a:srgbClr val="C8C9C9"/>
                      </a:solidFill>
                      <a:miter lim="400000"/>
                    </a:lnL>
                    <a:lnR w="8890">
                      <a:solidFill>
                        <a:srgbClr val="C8C9C9"/>
                      </a:solidFill>
                      <a:miter lim="400000"/>
                    </a:lnR>
                    <a:lnT w="12700">
                      <a:solidFill>
                        <a:srgbClr val="888889"/>
                      </a:solidFill>
                      <a:miter lim="400000"/>
                    </a:lnT>
                    <a:lnB w="12700">
                      <a:solidFill>
                        <a:srgbClr val="888889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153656">
                        <a:defRPr sz="500">
                          <a:solidFill>
                            <a:srgbClr val="888889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8890">
                      <a:solidFill>
                        <a:srgbClr val="C8C9C9"/>
                      </a:solidFill>
                      <a:miter lim="400000"/>
                    </a:lnL>
                    <a:lnR w="8890">
                      <a:solidFill>
                        <a:srgbClr val="C8C9C9"/>
                      </a:solidFill>
                      <a:miter lim="400000"/>
                    </a:lnR>
                    <a:lnT w="12700">
                      <a:solidFill>
                        <a:srgbClr val="888889"/>
                      </a:solidFill>
                      <a:miter lim="400000"/>
                    </a:lnT>
                    <a:lnB w="12700">
                      <a:solidFill>
                        <a:srgbClr val="888889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153656">
                        <a:defRPr sz="500">
                          <a:solidFill>
                            <a:srgbClr val="888889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8890">
                      <a:solidFill>
                        <a:srgbClr val="C8C9C9"/>
                      </a:solidFill>
                      <a:miter lim="400000"/>
                    </a:lnL>
                    <a:lnR w="8890">
                      <a:solidFill>
                        <a:srgbClr val="C8C9C9"/>
                      </a:solidFill>
                      <a:miter lim="400000"/>
                    </a:lnR>
                    <a:lnT w="12700">
                      <a:solidFill>
                        <a:srgbClr val="888889"/>
                      </a:solidFill>
                      <a:miter lim="400000"/>
                    </a:lnT>
                    <a:lnB w="12700">
                      <a:solidFill>
                        <a:srgbClr val="888889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153656">
                        <a:defRPr sz="500">
                          <a:solidFill>
                            <a:srgbClr val="888889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8890">
                      <a:solidFill>
                        <a:srgbClr val="C8C9C9"/>
                      </a:solidFill>
                      <a:miter lim="400000"/>
                    </a:lnL>
                    <a:lnR w="8890">
                      <a:solidFill>
                        <a:srgbClr val="C8C9C9"/>
                      </a:solidFill>
                      <a:miter lim="400000"/>
                    </a:lnR>
                    <a:lnT w="12700">
                      <a:solidFill>
                        <a:srgbClr val="888889"/>
                      </a:solidFill>
                      <a:miter lim="400000"/>
                    </a:lnT>
                    <a:lnB w="12700">
                      <a:solidFill>
                        <a:srgbClr val="888889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153656">
                        <a:defRPr sz="500">
                          <a:solidFill>
                            <a:srgbClr val="888889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8890">
                      <a:solidFill>
                        <a:srgbClr val="C8C9C9"/>
                      </a:solidFill>
                      <a:miter lim="400000"/>
                    </a:lnL>
                    <a:lnR w="0">
                      <a:miter lim="400000"/>
                    </a:lnR>
                    <a:lnT w="12700">
                      <a:solidFill>
                        <a:srgbClr val="888889"/>
                      </a:solidFill>
                      <a:miter lim="400000"/>
                    </a:lnT>
                    <a:lnB w="12700">
                      <a:solidFill>
                        <a:srgbClr val="888889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77286">
                <a:tc>
                  <a:txBody>
                    <a:bodyPr/>
                    <a:lstStyle/>
                    <a:p>
                      <a:pPr marL="12700" algn="l" defTabSz="153656">
                        <a:lnSpc>
                          <a:spcPct val="80000"/>
                        </a:lnSpc>
                        <a:defRPr sz="1800"/>
                      </a:pPr>
                      <a:r>
                        <a:rPr sz="800">
                          <a:solidFill>
                            <a:srgbClr val="484848"/>
                          </a:solidFill>
                          <a:latin typeface="KoPubWorld돋움체_Pro Bold"/>
                          <a:ea typeface="KoPubWorld돋움체_Pro Bold"/>
                          <a:cs typeface="KoPubWorld돋움체_Pro Bold"/>
                          <a:sym typeface="KoPubWorld돋움체_Pro Bold"/>
                        </a:rPr>
                        <a:t>역할분담</a:t>
                      </a:r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8890">
                      <a:solidFill>
                        <a:srgbClr val="C8C9C9"/>
                      </a:solidFill>
                      <a:miter lim="400000"/>
                    </a:lnR>
                    <a:lnT w="12700">
                      <a:solidFill>
                        <a:srgbClr val="888889"/>
                      </a:solidFill>
                      <a:miter lim="400000"/>
                    </a:lnT>
                    <a:lnB w="12700">
                      <a:solidFill>
                        <a:srgbClr val="888889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L="63500" algn="l" defTabSz="153656">
                        <a:lnSpc>
                          <a:spcPct val="90000"/>
                        </a:lnSpc>
                        <a:defRPr sz="500" spc="-19">
                          <a:solidFill>
                            <a:srgbClr val="888889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8890">
                      <a:solidFill>
                        <a:srgbClr val="C8C9C9"/>
                      </a:solidFill>
                      <a:miter lim="400000"/>
                    </a:lnL>
                    <a:lnR w="8890">
                      <a:solidFill>
                        <a:srgbClr val="C8C9C9"/>
                      </a:solidFill>
                      <a:miter lim="400000"/>
                    </a:lnR>
                    <a:lnT w="12700">
                      <a:solidFill>
                        <a:srgbClr val="888889"/>
                      </a:solidFill>
                      <a:miter lim="400000"/>
                    </a:lnT>
                    <a:lnB w="12700">
                      <a:solidFill>
                        <a:srgbClr val="888889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153656">
                        <a:defRPr sz="500">
                          <a:solidFill>
                            <a:srgbClr val="888889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8890">
                      <a:solidFill>
                        <a:srgbClr val="C8C9C9"/>
                      </a:solidFill>
                      <a:miter lim="400000"/>
                    </a:lnL>
                    <a:lnR w="8890">
                      <a:solidFill>
                        <a:srgbClr val="C8C9C9"/>
                      </a:solidFill>
                      <a:miter lim="400000"/>
                    </a:lnR>
                    <a:lnT w="12700">
                      <a:solidFill>
                        <a:srgbClr val="888889"/>
                      </a:solidFill>
                      <a:miter lim="400000"/>
                    </a:lnT>
                    <a:lnB w="12700">
                      <a:solidFill>
                        <a:srgbClr val="888889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153656">
                        <a:defRPr sz="500">
                          <a:solidFill>
                            <a:srgbClr val="888889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8890">
                      <a:solidFill>
                        <a:srgbClr val="C8C9C9"/>
                      </a:solidFill>
                      <a:miter lim="400000"/>
                    </a:lnL>
                    <a:lnR w="8890">
                      <a:solidFill>
                        <a:srgbClr val="C8C9C9"/>
                      </a:solidFill>
                      <a:miter lim="400000"/>
                    </a:lnR>
                    <a:lnT w="12700">
                      <a:solidFill>
                        <a:srgbClr val="888889"/>
                      </a:solidFill>
                      <a:miter lim="400000"/>
                    </a:lnT>
                    <a:lnB w="12700">
                      <a:solidFill>
                        <a:srgbClr val="888889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153656">
                        <a:defRPr sz="500">
                          <a:solidFill>
                            <a:srgbClr val="888889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8890">
                      <a:solidFill>
                        <a:srgbClr val="C8C9C9"/>
                      </a:solidFill>
                      <a:miter lim="400000"/>
                    </a:lnL>
                    <a:lnR w="8890">
                      <a:solidFill>
                        <a:srgbClr val="C8C9C9"/>
                      </a:solidFill>
                      <a:miter lim="400000"/>
                    </a:lnR>
                    <a:lnT w="12700">
                      <a:solidFill>
                        <a:srgbClr val="888889"/>
                      </a:solidFill>
                      <a:miter lim="400000"/>
                    </a:lnT>
                    <a:lnB w="12700">
                      <a:solidFill>
                        <a:srgbClr val="888889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153656">
                        <a:defRPr sz="500">
                          <a:solidFill>
                            <a:srgbClr val="888889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8890">
                      <a:solidFill>
                        <a:srgbClr val="C8C9C9"/>
                      </a:solidFill>
                      <a:miter lim="400000"/>
                    </a:lnL>
                    <a:lnR w="8890">
                      <a:solidFill>
                        <a:srgbClr val="C8C9C9"/>
                      </a:solidFill>
                      <a:miter lim="400000"/>
                    </a:lnR>
                    <a:lnT w="12700">
                      <a:solidFill>
                        <a:srgbClr val="888889"/>
                      </a:solidFill>
                      <a:miter lim="400000"/>
                    </a:lnT>
                    <a:lnB w="12700">
                      <a:solidFill>
                        <a:srgbClr val="888889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153656">
                        <a:defRPr sz="500">
                          <a:solidFill>
                            <a:srgbClr val="888889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8890">
                      <a:solidFill>
                        <a:srgbClr val="C8C9C9"/>
                      </a:solidFill>
                      <a:miter lim="400000"/>
                    </a:lnL>
                    <a:lnR w="0">
                      <a:miter lim="400000"/>
                    </a:lnR>
                    <a:lnT w="12700">
                      <a:solidFill>
                        <a:srgbClr val="888889"/>
                      </a:solidFill>
                      <a:miter lim="400000"/>
                    </a:lnT>
                    <a:lnB w="12700">
                      <a:solidFill>
                        <a:srgbClr val="888889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30227">
                <a:tc>
                  <a:txBody>
                    <a:bodyPr/>
                    <a:lstStyle/>
                    <a:p>
                      <a:pPr marL="12700" algn="l" defTabSz="153656">
                        <a:lnSpc>
                          <a:spcPct val="80000"/>
                        </a:lnSpc>
                        <a:defRPr sz="1800"/>
                      </a:pPr>
                      <a:r>
                        <a:rPr sz="800">
                          <a:solidFill>
                            <a:srgbClr val="484848"/>
                          </a:solidFill>
                          <a:latin typeface="KoPubWorld돋움체_Pro Bold"/>
                          <a:ea typeface="KoPubWorld돋움체_Pro Bold"/>
                          <a:cs typeface="KoPubWorld돋움체_Pro Bold"/>
                          <a:sym typeface="KoPubWorld돋움체_Pro Bold"/>
                        </a:rPr>
                        <a:t>대상자</a:t>
                      </a:r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8890">
                      <a:solidFill>
                        <a:srgbClr val="C8C9C9"/>
                      </a:solidFill>
                      <a:miter lim="400000"/>
                    </a:lnR>
                    <a:lnT w="12700">
                      <a:solidFill>
                        <a:srgbClr val="888889"/>
                      </a:solidFill>
                      <a:miter lim="400000"/>
                    </a:lnT>
                    <a:lnB w="12700">
                      <a:solidFill>
                        <a:srgbClr val="888889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L="63500" algn="l" defTabSz="153656">
                        <a:lnSpc>
                          <a:spcPct val="90000"/>
                        </a:lnSpc>
                        <a:defRPr sz="500" spc="-19">
                          <a:solidFill>
                            <a:srgbClr val="888889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8890">
                      <a:solidFill>
                        <a:srgbClr val="C8C9C9"/>
                      </a:solidFill>
                      <a:miter lim="400000"/>
                    </a:lnL>
                    <a:lnR w="8890">
                      <a:solidFill>
                        <a:srgbClr val="C8C9C9"/>
                      </a:solidFill>
                      <a:miter lim="400000"/>
                    </a:lnR>
                    <a:lnT w="12700">
                      <a:solidFill>
                        <a:srgbClr val="888889"/>
                      </a:solidFill>
                      <a:miter lim="400000"/>
                    </a:lnT>
                    <a:lnB w="12700">
                      <a:solidFill>
                        <a:srgbClr val="888889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153656">
                        <a:defRPr sz="500">
                          <a:solidFill>
                            <a:srgbClr val="888889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8890">
                      <a:solidFill>
                        <a:srgbClr val="C8C9C9"/>
                      </a:solidFill>
                      <a:miter lim="400000"/>
                    </a:lnL>
                    <a:lnR w="8890">
                      <a:solidFill>
                        <a:srgbClr val="C8C9C9"/>
                      </a:solidFill>
                      <a:miter lim="400000"/>
                    </a:lnR>
                    <a:lnT w="12700">
                      <a:solidFill>
                        <a:srgbClr val="888889"/>
                      </a:solidFill>
                      <a:miter lim="400000"/>
                    </a:lnT>
                    <a:lnB w="12700">
                      <a:solidFill>
                        <a:srgbClr val="888889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153656">
                        <a:defRPr sz="500">
                          <a:solidFill>
                            <a:srgbClr val="888889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8890">
                      <a:solidFill>
                        <a:srgbClr val="C8C9C9"/>
                      </a:solidFill>
                      <a:miter lim="400000"/>
                    </a:lnL>
                    <a:lnR w="8890">
                      <a:solidFill>
                        <a:srgbClr val="C8C9C9"/>
                      </a:solidFill>
                      <a:miter lim="400000"/>
                    </a:lnR>
                    <a:lnT w="12700">
                      <a:solidFill>
                        <a:srgbClr val="888889"/>
                      </a:solidFill>
                      <a:miter lim="400000"/>
                    </a:lnT>
                    <a:lnB w="12700">
                      <a:solidFill>
                        <a:srgbClr val="888889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153656">
                        <a:defRPr sz="500">
                          <a:solidFill>
                            <a:srgbClr val="888889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8890">
                      <a:solidFill>
                        <a:srgbClr val="C8C9C9"/>
                      </a:solidFill>
                      <a:miter lim="400000"/>
                    </a:lnL>
                    <a:lnR w="8890">
                      <a:solidFill>
                        <a:srgbClr val="C8C9C9"/>
                      </a:solidFill>
                      <a:miter lim="400000"/>
                    </a:lnR>
                    <a:lnT w="12700">
                      <a:solidFill>
                        <a:srgbClr val="888889"/>
                      </a:solidFill>
                      <a:miter lim="400000"/>
                    </a:lnT>
                    <a:lnB w="12700">
                      <a:solidFill>
                        <a:srgbClr val="888889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153656">
                        <a:defRPr sz="500">
                          <a:solidFill>
                            <a:srgbClr val="888889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8890">
                      <a:solidFill>
                        <a:srgbClr val="C8C9C9"/>
                      </a:solidFill>
                      <a:miter lim="400000"/>
                    </a:lnL>
                    <a:lnR w="8890">
                      <a:solidFill>
                        <a:srgbClr val="C8C9C9"/>
                      </a:solidFill>
                      <a:miter lim="400000"/>
                    </a:lnR>
                    <a:lnT w="12700">
                      <a:solidFill>
                        <a:srgbClr val="888889"/>
                      </a:solidFill>
                      <a:miter lim="400000"/>
                    </a:lnT>
                    <a:lnB w="12700">
                      <a:solidFill>
                        <a:srgbClr val="888889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153656">
                        <a:defRPr sz="500">
                          <a:solidFill>
                            <a:srgbClr val="888889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8890">
                      <a:solidFill>
                        <a:srgbClr val="C8C9C9"/>
                      </a:solidFill>
                      <a:miter lim="400000"/>
                    </a:lnL>
                    <a:lnR w="0">
                      <a:miter lim="400000"/>
                    </a:lnR>
                    <a:lnT w="12700">
                      <a:solidFill>
                        <a:srgbClr val="888889"/>
                      </a:solidFill>
                      <a:miter lim="400000"/>
                    </a:lnT>
                    <a:lnB w="12700">
                      <a:solidFill>
                        <a:srgbClr val="888889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477286">
                <a:tc>
                  <a:txBody>
                    <a:bodyPr/>
                    <a:lstStyle/>
                    <a:p>
                      <a:pPr marL="12700" algn="l" defTabSz="153656">
                        <a:lnSpc>
                          <a:spcPct val="80000"/>
                        </a:lnSpc>
                        <a:defRPr sz="1800"/>
                      </a:pPr>
                      <a:r>
                        <a:rPr sz="800">
                          <a:solidFill>
                            <a:srgbClr val="484848"/>
                          </a:solidFill>
                          <a:latin typeface="KoPubWorld돋움체_Pro Bold"/>
                          <a:ea typeface="KoPubWorld돋움체_Pro Bold"/>
                          <a:cs typeface="KoPubWorld돋움체_Pro Bold"/>
                          <a:sym typeface="KoPubWorld돋움체_Pro Bold"/>
                        </a:rPr>
                        <a:t>인터뷰 준비물</a:t>
                      </a:r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8890">
                      <a:solidFill>
                        <a:srgbClr val="C8C9C9"/>
                      </a:solidFill>
                      <a:miter lim="400000"/>
                    </a:lnR>
                    <a:lnT w="12700">
                      <a:solidFill>
                        <a:srgbClr val="888889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L="63500" algn="l" defTabSz="153656">
                        <a:lnSpc>
                          <a:spcPct val="90000"/>
                        </a:lnSpc>
                        <a:defRPr sz="500" spc="-19">
                          <a:solidFill>
                            <a:srgbClr val="888889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8890">
                      <a:solidFill>
                        <a:srgbClr val="C8C9C9"/>
                      </a:solidFill>
                      <a:miter lim="400000"/>
                    </a:lnL>
                    <a:lnR w="8890">
                      <a:solidFill>
                        <a:srgbClr val="C8C9C9"/>
                      </a:solidFill>
                      <a:miter lim="400000"/>
                    </a:lnR>
                    <a:lnT w="12700">
                      <a:solidFill>
                        <a:srgbClr val="888889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153656">
                        <a:defRPr sz="500">
                          <a:solidFill>
                            <a:srgbClr val="888889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8890">
                      <a:solidFill>
                        <a:srgbClr val="C8C9C9"/>
                      </a:solidFill>
                      <a:miter lim="400000"/>
                    </a:lnL>
                    <a:lnR w="8890">
                      <a:solidFill>
                        <a:srgbClr val="C8C9C9"/>
                      </a:solidFill>
                      <a:miter lim="400000"/>
                    </a:lnR>
                    <a:lnT w="12700">
                      <a:solidFill>
                        <a:srgbClr val="888889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153656">
                        <a:defRPr sz="500">
                          <a:solidFill>
                            <a:srgbClr val="888889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8890">
                      <a:solidFill>
                        <a:srgbClr val="C8C9C9"/>
                      </a:solidFill>
                      <a:miter lim="400000"/>
                    </a:lnL>
                    <a:lnR w="8890">
                      <a:solidFill>
                        <a:srgbClr val="C8C9C9"/>
                      </a:solidFill>
                      <a:miter lim="400000"/>
                    </a:lnR>
                    <a:lnT w="12700">
                      <a:solidFill>
                        <a:srgbClr val="888889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153656">
                        <a:defRPr sz="500">
                          <a:solidFill>
                            <a:srgbClr val="888889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8890">
                      <a:solidFill>
                        <a:srgbClr val="C8C9C9"/>
                      </a:solidFill>
                      <a:miter lim="400000"/>
                    </a:lnL>
                    <a:lnR w="8890">
                      <a:solidFill>
                        <a:srgbClr val="C8C9C9"/>
                      </a:solidFill>
                      <a:miter lim="400000"/>
                    </a:lnR>
                    <a:lnT w="12700">
                      <a:solidFill>
                        <a:srgbClr val="888889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153656">
                        <a:defRPr sz="500">
                          <a:solidFill>
                            <a:srgbClr val="888889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8890">
                      <a:solidFill>
                        <a:srgbClr val="C8C9C9"/>
                      </a:solidFill>
                      <a:miter lim="400000"/>
                    </a:lnL>
                    <a:lnR w="8890">
                      <a:solidFill>
                        <a:srgbClr val="C8C9C9"/>
                      </a:solidFill>
                      <a:miter lim="400000"/>
                    </a:lnR>
                    <a:lnT w="12700">
                      <a:solidFill>
                        <a:srgbClr val="888889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153656">
                        <a:defRPr sz="500">
                          <a:solidFill>
                            <a:srgbClr val="888889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8890">
                      <a:solidFill>
                        <a:srgbClr val="C8C9C9"/>
                      </a:solidFill>
                      <a:miter lim="400000"/>
                    </a:lnL>
                    <a:lnR w="0">
                      <a:miter lim="400000"/>
                    </a:lnR>
                    <a:lnT w="12700">
                      <a:solidFill>
                        <a:srgbClr val="888889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2" name="사각형"/>
          <p:cNvSpPr/>
          <p:nvPr/>
        </p:nvSpPr>
        <p:spPr>
          <a:xfrm>
            <a:off x="247022" y="2162806"/>
            <a:ext cx="70774" cy="70775"/>
          </a:xfrm>
          <a:prstGeom prst="rect">
            <a:avLst/>
          </a:prstGeom>
          <a:ln>
            <a:solidFill>
              <a:srgbClr val="8B2622"/>
            </a:solidFill>
            <a:miter lim="400000"/>
          </a:ln>
        </p:spPr>
        <p:txBody>
          <a:bodyPr lIns="11257" tIns="11257" rIns="11257" bIns="11257" anchor="ctr"/>
          <a:lstStyle/>
          <a:p>
            <a:pPr defTabSz="191087">
              <a:defRPr sz="6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203" name="사각형"/>
          <p:cNvSpPr/>
          <p:nvPr/>
        </p:nvSpPr>
        <p:spPr>
          <a:xfrm>
            <a:off x="247022" y="2275969"/>
            <a:ext cx="70774" cy="70775"/>
          </a:xfrm>
          <a:prstGeom prst="rect">
            <a:avLst/>
          </a:prstGeom>
          <a:ln>
            <a:solidFill>
              <a:srgbClr val="8B2622"/>
            </a:solidFill>
            <a:miter lim="400000"/>
          </a:ln>
        </p:spPr>
        <p:txBody>
          <a:bodyPr lIns="11257" tIns="11257" rIns="11257" bIns="11257" anchor="ctr"/>
          <a:lstStyle/>
          <a:p>
            <a:pPr defTabSz="191087">
              <a:defRPr sz="6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204" name="사각형"/>
          <p:cNvSpPr/>
          <p:nvPr/>
        </p:nvSpPr>
        <p:spPr>
          <a:xfrm>
            <a:off x="247022" y="2393444"/>
            <a:ext cx="70774" cy="70775"/>
          </a:xfrm>
          <a:prstGeom prst="rect">
            <a:avLst/>
          </a:prstGeom>
          <a:ln>
            <a:solidFill>
              <a:srgbClr val="8B2622"/>
            </a:solidFill>
            <a:miter lim="400000"/>
          </a:ln>
        </p:spPr>
        <p:txBody>
          <a:bodyPr lIns="11257" tIns="11257" rIns="11257" bIns="11257" anchor="ctr"/>
          <a:lstStyle/>
          <a:p>
            <a:pPr defTabSz="191087">
              <a:defRPr sz="6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205" name="사각형"/>
          <p:cNvSpPr/>
          <p:nvPr/>
        </p:nvSpPr>
        <p:spPr>
          <a:xfrm>
            <a:off x="247022" y="2507744"/>
            <a:ext cx="70774" cy="70775"/>
          </a:xfrm>
          <a:prstGeom prst="rect">
            <a:avLst/>
          </a:prstGeom>
          <a:ln>
            <a:solidFill>
              <a:srgbClr val="8B2622"/>
            </a:solidFill>
            <a:miter lim="400000"/>
          </a:ln>
        </p:spPr>
        <p:txBody>
          <a:bodyPr lIns="11257" tIns="11257" rIns="11257" bIns="11257" anchor="ctr"/>
          <a:lstStyle/>
          <a:p>
            <a:pPr defTabSz="191087">
              <a:defRPr sz="6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206" name="직사각형"/>
          <p:cNvSpPr/>
          <p:nvPr/>
        </p:nvSpPr>
        <p:spPr>
          <a:xfrm>
            <a:off x="177361" y="529806"/>
            <a:ext cx="5106278" cy="2424268"/>
          </a:xfrm>
          <a:prstGeom prst="rect">
            <a:avLst/>
          </a:prstGeom>
          <a:ln w="19050">
            <a:solidFill>
              <a:srgbClr val="8B2622"/>
            </a:solidFill>
            <a:miter lim="400000"/>
          </a:ln>
        </p:spPr>
        <p:txBody>
          <a:bodyPr lIns="71437" tIns="71437" rIns="71437" bIns="71437" anchor="ctr"/>
          <a:lstStyle/>
          <a:p>
            <a:pPr defTabSz="821531">
              <a:defRPr sz="30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12" name="1단계 발견하기">
            <a:extLst>
              <a:ext uri="{FF2B5EF4-FFF2-40B4-BE49-F238E27FC236}">
                <a16:creationId xmlns:a16="http://schemas.microsoft.com/office/drawing/2014/main" xmlns="" id="{2B5DD5D9-BD1B-F246-A9D0-6ACA99C6D84C}"/>
              </a:ext>
            </a:extLst>
          </p:cNvPr>
          <p:cNvSpPr txBox="1"/>
          <p:nvPr/>
        </p:nvSpPr>
        <p:spPr>
          <a:xfrm>
            <a:off x="4316416" y="264653"/>
            <a:ext cx="973636" cy="196628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11257" tIns="11257" rIns="11257" bIns="11257">
            <a:spAutoFit/>
          </a:bodyPr>
          <a:lstStyle>
            <a:lvl1pPr algn="r" defTabSz="2438338">
              <a:defRPr sz="1130" spc="-45">
                <a:solidFill>
                  <a:srgbClr val="929292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</a:lstStyle>
          <a:p>
            <a:r>
              <a:rPr dirty="0">
                <a:latin typeface="맑은 고딕" panose="020B0503020000020004" pitchFamily="50" charset="-127"/>
                <a:ea typeface="맑은 고딕" panose="020B0503020000020004" pitchFamily="50" charset="-127"/>
                <a:cs typeface="KoPubWorldDotum_Pro Medium" pitchFamily="2" charset="-127"/>
              </a:rPr>
              <a:t>1단계 </a:t>
            </a:r>
            <a:r>
              <a:rPr dirty="0" err="1">
                <a:latin typeface="맑은 고딕" panose="020B0503020000020004" pitchFamily="50" charset="-127"/>
                <a:ea typeface="맑은 고딕" panose="020B0503020000020004" pitchFamily="50" charset="-127"/>
                <a:cs typeface="KoPubWorldDotum_Pro Medium" pitchFamily="2" charset="-127"/>
              </a:rPr>
              <a:t>발견하기</a:t>
            </a:r>
            <a:endParaRPr dirty="0">
              <a:latin typeface="맑은 고딕" panose="020B0503020000020004" pitchFamily="50" charset="-127"/>
              <a:ea typeface="맑은 고딕" panose="020B0503020000020004" pitchFamily="50" charset="-127"/>
              <a:cs typeface="KoPubWorldDotum_Pro Medium" pitchFamily="2" charset="-127"/>
            </a:endParaRPr>
          </a:p>
        </p:txBody>
      </p:sp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9" name="표"/>
          <p:cNvGraphicFramePr/>
          <p:nvPr>
            <p:extLst>
              <p:ext uri="{D42A27DB-BD31-4B8C-83A1-F6EECF244321}">
                <p14:modId xmlns:p14="http://schemas.microsoft.com/office/powerpoint/2010/main" val="63381094"/>
              </p:ext>
            </p:extLst>
          </p:nvPr>
        </p:nvGraphicFramePr>
        <p:xfrm>
          <a:off x="180536" y="522253"/>
          <a:ext cx="1085732" cy="2439371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8573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5858">
                <a:tc>
                  <a:txBody>
                    <a:bodyPr/>
                    <a:lstStyle/>
                    <a:p>
                      <a:pPr marL="12700" algn="l" defTabSz="153656">
                        <a:defRPr sz="800">
                          <a:solidFill>
                            <a:srgbClr val="484848"/>
                          </a:solidFill>
                          <a:latin typeface="KoPubWorld돋움체_Pro Bold"/>
                          <a:ea typeface="KoPubWorld돋움체_Pro Bold"/>
                          <a:cs typeface="KoPubWorld돋움체_Pro Bold"/>
                          <a:sym typeface="KoPubWorld돋움체_Pro Bold"/>
                        </a:defRPr>
                      </a:pPr>
                      <a:r>
                        <a:rPr dirty="0" err="1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일정</a:t>
                      </a:r>
                      <a:r>
                        <a:rPr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/>
                      </a:r>
                      <a:br>
                        <a:rPr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</a:br>
                      <a:r>
                        <a:rPr sz="500" spc="-14" dirty="0" err="1">
                          <a:solidFill>
                            <a:srgbClr val="888889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Medium"/>
                          <a:sym typeface="KoPubWorld돋움체_Pro Medium"/>
                        </a:rPr>
                        <a:t>인터뷰</a:t>
                      </a:r>
                      <a:r>
                        <a:rPr sz="500" spc="-14" dirty="0">
                          <a:solidFill>
                            <a:srgbClr val="888889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Medium"/>
                          <a:sym typeface="KoPubWorld돋움체_Pro Medium"/>
                        </a:rPr>
                        <a:t> </a:t>
                      </a:r>
                      <a:r>
                        <a:rPr sz="500" spc="-14" dirty="0" err="1">
                          <a:solidFill>
                            <a:srgbClr val="888889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Medium"/>
                          <a:sym typeface="KoPubWorld돋움체_Pro Medium"/>
                        </a:rPr>
                        <a:t>일시</a:t>
                      </a:r>
                      <a:r>
                        <a:rPr sz="500" spc="-14" dirty="0">
                          <a:solidFill>
                            <a:srgbClr val="888889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Medium"/>
                          <a:sym typeface="KoPubWorld돋움체_Pro Medium"/>
                        </a:rPr>
                        <a:t> </a:t>
                      </a:r>
                      <a:r>
                        <a:rPr sz="500" spc="-14" dirty="0" err="1">
                          <a:solidFill>
                            <a:srgbClr val="888889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Medium"/>
                          <a:sym typeface="KoPubWorld돋움체_Pro Medium"/>
                        </a:rPr>
                        <a:t>장소</a:t>
                      </a:r>
                      <a:endParaRPr sz="500" spc="-14" dirty="0">
                        <a:solidFill>
                          <a:srgbClr val="888889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KoPubWorld돋움체_Pro Medium"/>
                        <a:sym typeface="KoPubWorld돋움체_Pro Medium"/>
                      </a:endParaRP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12700">
                      <a:solidFill>
                        <a:srgbClr val="8B2622"/>
                      </a:solidFill>
                      <a:miter lim="400000"/>
                    </a:lnR>
                    <a:lnT w="0">
                      <a:miter lim="400000"/>
                    </a:lnT>
                    <a:lnB w="12700">
                      <a:solidFill>
                        <a:srgbClr val="888889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10822">
                <a:tc>
                  <a:txBody>
                    <a:bodyPr/>
                    <a:lstStyle/>
                    <a:p>
                      <a:pPr marL="12700" algn="l" defTabSz="153656">
                        <a:defRPr sz="800">
                          <a:solidFill>
                            <a:srgbClr val="484848"/>
                          </a:solidFill>
                          <a:latin typeface="KoPubWorld돋움체_Pro Bold"/>
                          <a:ea typeface="KoPubWorld돋움체_Pro Bold"/>
                          <a:cs typeface="KoPubWorld돋움체_Pro Bold"/>
                          <a:sym typeface="KoPubWorld돋움체_Pro Bold"/>
                        </a:defRPr>
                      </a:pPr>
                      <a:r>
                        <a:rPr dirty="0" err="1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대상자</a:t>
                      </a:r>
                      <a:r>
                        <a:rPr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/>
                      </a:r>
                      <a:br>
                        <a:rPr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</a:br>
                      <a:r>
                        <a:rPr sz="500" spc="-14" dirty="0" err="1">
                          <a:solidFill>
                            <a:srgbClr val="888889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Medium"/>
                          <a:sym typeface="KoPubWorld돋움체_Pro Medium"/>
                        </a:rPr>
                        <a:t>인터뷰</a:t>
                      </a:r>
                      <a:r>
                        <a:rPr sz="500" spc="-14" dirty="0">
                          <a:solidFill>
                            <a:srgbClr val="888889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Medium"/>
                          <a:sym typeface="KoPubWorld돋움체_Pro Medium"/>
                        </a:rPr>
                        <a:t> </a:t>
                      </a:r>
                      <a:r>
                        <a:rPr sz="500" spc="-14" dirty="0" err="1">
                          <a:solidFill>
                            <a:srgbClr val="888889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Medium"/>
                          <a:sym typeface="KoPubWorld돋움체_Pro Medium"/>
                        </a:rPr>
                        <a:t>대상자</a:t>
                      </a:r>
                      <a:r>
                        <a:rPr sz="500" spc="-14" dirty="0">
                          <a:solidFill>
                            <a:srgbClr val="888889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Medium"/>
                          <a:sym typeface="KoPubWorld돋움체_Pro Medium"/>
                        </a:rPr>
                        <a:t> </a:t>
                      </a:r>
                      <a:r>
                        <a:rPr sz="500" spc="-14" dirty="0" err="1">
                          <a:solidFill>
                            <a:srgbClr val="888889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Medium"/>
                          <a:sym typeface="KoPubWorld돋움체_Pro Medium"/>
                        </a:rPr>
                        <a:t>인적정보</a:t>
                      </a:r>
                      <a:endParaRPr sz="500" spc="-14" dirty="0">
                        <a:solidFill>
                          <a:srgbClr val="888889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KoPubWorld돋움체_Pro Medium"/>
                        <a:sym typeface="KoPubWorld돋움체_Pro Medium"/>
                      </a:endParaRP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12700">
                      <a:solidFill>
                        <a:srgbClr val="8B2622"/>
                      </a:solidFill>
                      <a:miter lim="400000"/>
                    </a:lnR>
                    <a:lnT w="12700">
                      <a:solidFill>
                        <a:srgbClr val="888889"/>
                      </a:solidFill>
                      <a:miter lim="400000"/>
                    </a:lnT>
                    <a:lnB w="12700">
                      <a:solidFill>
                        <a:srgbClr val="888889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22691">
                <a:tc>
                  <a:txBody>
                    <a:bodyPr/>
                    <a:lstStyle/>
                    <a:p>
                      <a:pPr marL="12700" algn="l" defTabSz="153656">
                        <a:defRPr sz="800">
                          <a:solidFill>
                            <a:srgbClr val="484848"/>
                          </a:solidFill>
                          <a:latin typeface="KoPubWorld돋움체_Pro Bold"/>
                          <a:ea typeface="KoPubWorld돋움체_Pro Bold"/>
                          <a:cs typeface="KoPubWorld돋움체_Pro Bold"/>
                          <a:sym typeface="KoPubWorld돋움체_Pro Bold"/>
                        </a:defRPr>
                      </a:pPr>
                      <a:r>
                        <a:rPr dirty="0" err="1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목표</a:t>
                      </a:r>
                      <a:r>
                        <a:rPr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/>
                      </a:r>
                      <a:br>
                        <a:rPr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</a:br>
                      <a:r>
                        <a:rPr sz="500" spc="-14" dirty="0" err="1">
                          <a:solidFill>
                            <a:srgbClr val="888889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Medium"/>
                          <a:sym typeface="KoPubWorld돋움체_Pro Medium"/>
                        </a:rPr>
                        <a:t>인터뷰</a:t>
                      </a:r>
                      <a:r>
                        <a:rPr sz="500" spc="-14" dirty="0">
                          <a:solidFill>
                            <a:srgbClr val="888889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Medium"/>
                          <a:sym typeface="KoPubWorld돋움체_Pro Medium"/>
                        </a:rPr>
                        <a:t> </a:t>
                      </a:r>
                      <a:r>
                        <a:rPr sz="500" spc="-14" dirty="0" err="1">
                          <a:solidFill>
                            <a:srgbClr val="888889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Medium"/>
                          <a:sym typeface="KoPubWorld돋움체_Pro Medium"/>
                        </a:rPr>
                        <a:t>목적과</a:t>
                      </a:r>
                      <a:r>
                        <a:rPr sz="500" spc="-14" dirty="0">
                          <a:solidFill>
                            <a:srgbClr val="888889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Medium"/>
                          <a:sym typeface="KoPubWorld돋움체_Pro Medium"/>
                        </a:rPr>
                        <a:t> </a:t>
                      </a:r>
                      <a:r>
                        <a:rPr sz="500" spc="-14" dirty="0" err="1">
                          <a:solidFill>
                            <a:srgbClr val="888889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Medium"/>
                          <a:sym typeface="KoPubWorld돋움체_Pro Medium"/>
                        </a:rPr>
                        <a:t>목표</a:t>
                      </a:r>
                      <a:endParaRPr sz="500" spc="-14" dirty="0">
                        <a:solidFill>
                          <a:srgbClr val="888889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KoPubWorld돋움체_Pro Medium"/>
                        <a:sym typeface="KoPubWorld돋움체_Pro Medium"/>
                      </a:endParaRP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12700">
                      <a:solidFill>
                        <a:srgbClr val="8B2622"/>
                      </a:solidFill>
                      <a:miter lim="400000"/>
                    </a:lnR>
                    <a:lnT w="12700">
                      <a:solidFill>
                        <a:srgbClr val="888889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210" name="심층 인터뷰 기록지"/>
          <p:cNvSpPr txBox="1"/>
          <p:nvPr/>
        </p:nvSpPr>
        <p:spPr>
          <a:xfrm>
            <a:off x="157888" y="213853"/>
            <a:ext cx="1512244" cy="238177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11257" tIns="11257" rIns="11257" bIns="11257">
            <a:spAutoFit/>
          </a:bodyPr>
          <a:lstStyle>
            <a:lvl1pPr algn="l" defTabSz="2438338">
              <a:defRPr sz="1400" b="1" spc="-56">
                <a:solidFill>
                  <a:srgbClr val="8B2622"/>
                </a:solidFill>
              </a:defRPr>
            </a:lvl1pPr>
          </a:lstStyle>
          <a:p>
            <a:r>
              <a:rPr dirty="0" err="1">
                <a:latin typeface="맑은 고딕" panose="020B0503020000020004" pitchFamily="50" charset="-127"/>
                <a:ea typeface="맑은 고딕" panose="020B0503020000020004" pitchFamily="50" charset="-127"/>
                <a:cs typeface="KoPubWorldDotum_Pro Bold" pitchFamily="2" charset="-127"/>
              </a:rPr>
              <a:t>심층</a:t>
            </a:r>
            <a:r>
              <a:rPr dirty="0">
                <a:latin typeface="맑은 고딕" panose="020B0503020000020004" pitchFamily="50" charset="-127"/>
                <a:ea typeface="맑은 고딕" panose="020B0503020000020004" pitchFamily="50" charset="-127"/>
                <a:cs typeface="KoPubWorldDotum_Pro Bold" pitchFamily="2" charset="-127"/>
              </a:rPr>
              <a:t> </a:t>
            </a:r>
            <a:r>
              <a:rPr dirty="0" err="1">
                <a:latin typeface="맑은 고딕" panose="020B0503020000020004" pitchFamily="50" charset="-127"/>
                <a:ea typeface="맑은 고딕" panose="020B0503020000020004" pitchFamily="50" charset="-127"/>
                <a:cs typeface="KoPubWorldDotum_Pro Bold" pitchFamily="2" charset="-127"/>
              </a:rPr>
              <a:t>인터뷰</a:t>
            </a:r>
            <a:r>
              <a:rPr dirty="0">
                <a:latin typeface="맑은 고딕" panose="020B0503020000020004" pitchFamily="50" charset="-127"/>
                <a:ea typeface="맑은 고딕" panose="020B0503020000020004" pitchFamily="50" charset="-127"/>
                <a:cs typeface="KoPubWorldDotum_Pro Bold" pitchFamily="2" charset="-127"/>
              </a:rPr>
              <a:t> </a:t>
            </a:r>
            <a:r>
              <a:rPr dirty="0" err="1">
                <a:latin typeface="맑은 고딕" panose="020B0503020000020004" pitchFamily="50" charset="-127"/>
                <a:ea typeface="맑은 고딕" panose="020B0503020000020004" pitchFamily="50" charset="-127"/>
                <a:cs typeface="KoPubWorldDotum_Pro Bold" pitchFamily="2" charset="-127"/>
              </a:rPr>
              <a:t>기록지</a:t>
            </a:r>
            <a:endParaRPr dirty="0">
              <a:latin typeface="맑은 고딕" panose="020B0503020000020004" pitchFamily="50" charset="-127"/>
              <a:ea typeface="맑은 고딕" panose="020B0503020000020004" pitchFamily="50" charset="-127"/>
              <a:cs typeface="KoPubWorldDotum_Pro Bold" pitchFamily="2" charset="-127"/>
            </a:endParaRPr>
          </a:p>
        </p:txBody>
      </p:sp>
      <p:graphicFrame>
        <p:nvGraphicFramePr>
          <p:cNvPr id="211" name="표"/>
          <p:cNvGraphicFramePr/>
          <p:nvPr/>
        </p:nvGraphicFramePr>
        <p:xfrm>
          <a:off x="9485665" y="3327428"/>
          <a:ext cx="5099925" cy="2439371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4677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7318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43180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4318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43180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431800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431800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</a:tblGrid>
              <a:tr h="477286">
                <a:tc>
                  <a:txBody>
                    <a:bodyPr/>
                    <a:lstStyle/>
                    <a:p>
                      <a:pPr marL="12700" algn="l" defTabSz="153656">
                        <a:lnSpc>
                          <a:spcPct val="80000"/>
                        </a:lnSpc>
                        <a:defRPr sz="1800"/>
                      </a:pPr>
                      <a:r>
                        <a:rPr sz="800">
                          <a:solidFill>
                            <a:srgbClr val="484848"/>
                          </a:solidFill>
                          <a:latin typeface="KoPubWorld돋움체_Pro Bold"/>
                          <a:ea typeface="KoPubWorld돋움체_Pro Bold"/>
                          <a:cs typeface="KoPubWorld돋움체_Pro Bold"/>
                          <a:sym typeface="KoPubWorld돋움체_Pro Bold"/>
                        </a:rPr>
                        <a:t>작성일자</a:t>
                      </a:r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8890">
                      <a:solidFill>
                        <a:srgbClr val="C8C9C9"/>
                      </a:solidFill>
                      <a:miter lim="400000"/>
                    </a:lnR>
                    <a:lnT w="0">
                      <a:miter lim="400000"/>
                    </a:lnT>
                    <a:lnB w="12700">
                      <a:solidFill>
                        <a:srgbClr val="888889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L="63500" algn="l" defTabSz="153656">
                        <a:lnSpc>
                          <a:spcPct val="90000"/>
                        </a:lnSpc>
                        <a:defRPr sz="500" spc="-19">
                          <a:solidFill>
                            <a:srgbClr val="888889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8890">
                      <a:solidFill>
                        <a:srgbClr val="C8C9C9"/>
                      </a:solidFill>
                      <a:miter lim="400000"/>
                    </a:lnL>
                    <a:lnR w="8890">
                      <a:solidFill>
                        <a:srgbClr val="C8C9C9"/>
                      </a:solidFill>
                      <a:miter lim="400000"/>
                    </a:lnR>
                    <a:lnT w="0">
                      <a:miter lim="400000"/>
                    </a:lnT>
                    <a:lnB w="12700">
                      <a:solidFill>
                        <a:srgbClr val="888889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L="76200" algn="l" defTabSz="153656">
                        <a:lnSpc>
                          <a:spcPct val="90000"/>
                        </a:lnSpc>
                        <a:defRPr sz="500">
                          <a:solidFill>
                            <a:srgbClr val="888889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8890">
                      <a:solidFill>
                        <a:srgbClr val="C8C9C9"/>
                      </a:solidFill>
                      <a:miter lim="400000"/>
                    </a:lnL>
                    <a:lnR w="8890">
                      <a:solidFill>
                        <a:srgbClr val="C8C9C9"/>
                      </a:solidFill>
                      <a:miter lim="400000"/>
                    </a:lnR>
                    <a:lnT w="0">
                      <a:miter lim="400000"/>
                    </a:lnT>
                    <a:lnB w="12700">
                      <a:solidFill>
                        <a:srgbClr val="888889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L="76200" algn="l" defTabSz="153656">
                        <a:lnSpc>
                          <a:spcPct val="90000"/>
                        </a:lnSpc>
                        <a:defRPr sz="500">
                          <a:solidFill>
                            <a:srgbClr val="888889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8890">
                      <a:solidFill>
                        <a:srgbClr val="C8C9C9"/>
                      </a:solidFill>
                      <a:miter lim="400000"/>
                    </a:lnL>
                    <a:lnR w="8890">
                      <a:solidFill>
                        <a:srgbClr val="C8C9C9"/>
                      </a:solidFill>
                      <a:miter lim="400000"/>
                    </a:lnR>
                    <a:lnT w="0">
                      <a:miter lim="400000"/>
                    </a:lnT>
                    <a:lnB w="12700">
                      <a:solidFill>
                        <a:srgbClr val="888889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L="76200" algn="l" defTabSz="153656">
                        <a:lnSpc>
                          <a:spcPct val="90000"/>
                        </a:lnSpc>
                        <a:defRPr sz="500">
                          <a:solidFill>
                            <a:srgbClr val="888889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8890">
                      <a:solidFill>
                        <a:srgbClr val="C8C9C9"/>
                      </a:solidFill>
                      <a:miter lim="400000"/>
                    </a:lnL>
                    <a:lnR w="8890">
                      <a:solidFill>
                        <a:srgbClr val="C8C9C9"/>
                      </a:solidFill>
                      <a:miter lim="400000"/>
                    </a:lnR>
                    <a:lnT w="0">
                      <a:miter lim="400000"/>
                    </a:lnT>
                    <a:lnB w="12700">
                      <a:solidFill>
                        <a:srgbClr val="888889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L="76200" algn="l" defTabSz="153656">
                        <a:lnSpc>
                          <a:spcPct val="90000"/>
                        </a:lnSpc>
                        <a:defRPr sz="500">
                          <a:solidFill>
                            <a:srgbClr val="888889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8890">
                      <a:solidFill>
                        <a:srgbClr val="C8C9C9"/>
                      </a:solidFill>
                      <a:miter lim="400000"/>
                    </a:lnL>
                    <a:lnR w="8890">
                      <a:solidFill>
                        <a:srgbClr val="C8C9C9"/>
                      </a:solidFill>
                      <a:miter lim="400000"/>
                    </a:lnR>
                    <a:lnT w="0">
                      <a:miter lim="400000"/>
                    </a:lnT>
                    <a:lnB w="12700">
                      <a:solidFill>
                        <a:srgbClr val="888889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L="76200" algn="l" defTabSz="153656">
                        <a:lnSpc>
                          <a:spcPct val="90000"/>
                        </a:lnSpc>
                        <a:defRPr sz="500">
                          <a:solidFill>
                            <a:srgbClr val="888889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8890">
                      <a:solidFill>
                        <a:srgbClr val="C8C9C9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12700">
                      <a:solidFill>
                        <a:srgbClr val="888889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77286">
                <a:tc>
                  <a:txBody>
                    <a:bodyPr/>
                    <a:lstStyle/>
                    <a:p>
                      <a:pPr marL="12700" algn="l" defTabSz="153656">
                        <a:lnSpc>
                          <a:spcPct val="80000"/>
                        </a:lnSpc>
                        <a:defRPr sz="1800"/>
                      </a:pPr>
                      <a:r>
                        <a:rPr sz="800">
                          <a:solidFill>
                            <a:srgbClr val="484848"/>
                          </a:solidFill>
                          <a:latin typeface="KoPubWorld돋움체_Pro Bold"/>
                          <a:ea typeface="KoPubWorld돋움체_Pro Bold"/>
                          <a:cs typeface="KoPubWorld돋움체_Pro Bold"/>
                          <a:sym typeface="KoPubWorld돋움체_Pro Bold"/>
                        </a:rPr>
                        <a:t>장소</a:t>
                      </a:r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8890">
                      <a:solidFill>
                        <a:srgbClr val="C8C9C9"/>
                      </a:solidFill>
                      <a:miter lim="400000"/>
                    </a:lnR>
                    <a:lnT w="12700">
                      <a:solidFill>
                        <a:srgbClr val="888889"/>
                      </a:solidFill>
                      <a:miter lim="400000"/>
                    </a:lnT>
                    <a:lnB w="12700">
                      <a:solidFill>
                        <a:srgbClr val="888889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L="63500" algn="l" defTabSz="153656">
                        <a:lnSpc>
                          <a:spcPct val="90000"/>
                        </a:lnSpc>
                        <a:defRPr sz="500" spc="-19">
                          <a:solidFill>
                            <a:srgbClr val="888889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8890">
                      <a:solidFill>
                        <a:srgbClr val="C8C9C9"/>
                      </a:solidFill>
                      <a:miter lim="400000"/>
                    </a:lnL>
                    <a:lnR w="8890">
                      <a:solidFill>
                        <a:srgbClr val="C8C9C9"/>
                      </a:solidFill>
                      <a:miter lim="400000"/>
                    </a:lnR>
                    <a:lnT w="12700">
                      <a:solidFill>
                        <a:srgbClr val="888889"/>
                      </a:solidFill>
                      <a:miter lim="400000"/>
                    </a:lnT>
                    <a:lnB w="12700">
                      <a:solidFill>
                        <a:srgbClr val="888889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153656">
                        <a:defRPr sz="500">
                          <a:solidFill>
                            <a:srgbClr val="888889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8890">
                      <a:solidFill>
                        <a:srgbClr val="C8C9C9"/>
                      </a:solidFill>
                      <a:miter lim="400000"/>
                    </a:lnL>
                    <a:lnR w="8890">
                      <a:solidFill>
                        <a:srgbClr val="C8C9C9"/>
                      </a:solidFill>
                      <a:miter lim="400000"/>
                    </a:lnR>
                    <a:lnT w="12700">
                      <a:solidFill>
                        <a:srgbClr val="888889"/>
                      </a:solidFill>
                      <a:miter lim="400000"/>
                    </a:lnT>
                    <a:lnB w="12700">
                      <a:solidFill>
                        <a:srgbClr val="888889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153656">
                        <a:defRPr sz="500">
                          <a:solidFill>
                            <a:srgbClr val="888889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8890">
                      <a:solidFill>
                        <a:srgbClr val="C8C9C9"/>
                      </a:solidFill>
                      <a:miter lim="400000"/>
                    </a:lnL>
                    <a:lnR w="8890">
                      <a:solidFill>
                        <a:srgbClr val="C8C9C9"/>
                      </a:solidFill>
                      <a:miter lim="400000"/>
                    </a:lnR>
                    <a:lnT w="12700">
                      <a:solidFill>
                        <a:srgbClr val="888889"/>
                      </a:solidFill>
                      <a:miter lim="400000"/>
                    </a:lnT>
                    <a:lnB w="12700">
                      <a:solidFill>
                        <a:srgbClr val="888889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153656">
                        <a:defRPr sz="500">
                          <a:solidFill>
                            <a:srgbClr val="888889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8890">
                      <a:solidFill>
                        <a:srgbClr val="C8C9C9"/>
                      </a:solidFill>
                      <a:miter lim="400000"/>
                    </a:lnL>
                    <a:lnR w="8890">
                      <a:solidFill>
                        <a:srgbClr val="C8C9C9"/>
                      </a:solidFill>
                      <a:miter lim="400000"/>
                    </a:lnR>
                    <a:lnT w="12700">
                      <a:solidFill>
                        <a:srgbClr val="888889"/>
                      </a:solidFill>
                      <a:miter lim="400000"/>
                    </a:lnT>
                    <a:lnB w="12700">
                      <a:solidFill>
                        <a:srgbClr val="888889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153656">
                        <a:defRPr sz="500">
                          <a:solidFill>
                            <a:srgbClr val="888889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8890">
                      <a:solidFill>
                        <a:srgbClr val="C8C9C9"/>
                      </a:solidFill>
                      <a:miter lim="400000"/>
                    </a:lnL>
                    <a:lnR w="8890">
                      <a:solidFill>
                        <a:srgbClr val="C8C9C9"/>
                      </a:solidFill>
                      <a:miter lim="400000"/>
                    </a:lnR>
                    <a:lnT w="12700">
                      <a:solidFill>
                        <a:srgbClr val="888889"/>
                      </a:solidFill>
                      <a:miter lim="400000"/>
                    </a:lnT>
                    <a:lnB w="12700">
                      <a:solidFill>
                        <a:srgbClr val="888889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153656">
                        <a:defRPr sz="500">
                          <a:solidFill>
                            <a:srgbClr val="888889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8890">
                      <a:solidFill>
                        <a:srgbClr val="C8C9C9"/>
                      </a:solidFill>
                      <a:miter lim="400000"/>
                    </a:lnL>
                    <a:lnR w="0">
                      <a:miter lim="400000"/>
                    </a:lnR>
                    <a:lnT w="12700">
                      <a:solidFill>
                        <a:srgbClr val="888889"/>
                      </a:solidFill>
                      <a:miter lim="400000"/>
                    </a:lnT>
                    <a:lnB w="12700">
                      <a:solidFill>
                        <a:srgbClr val="888889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77286">
                <a:tc>
                  <a:txBody>
                    <a:bodyPr/>
                    <a:lstStyle/>
                    <a:p>
                      <a:pPr marL="12700" algn="l" defTabSz="153656">
                        <a:lnSpc>
                          <a:spcPct val="80000"/>
                        </a:lnSpc>
                        <a:defRPr sz="1800"/>
                      </a:pPr>
                      <a:r>
                        <a:rPr sz="800">
                          <a:solidFill>
                            <a:srgbClr val="484848"/>
                          </a:solidFill>
                          <a:latin typeface="KoPubWorld돋움체_Pro Bold"/>
                          <a:ea typeface="KoPubWorld돋움체_Pro Bold"/>
                          <a:cs typeface="KoPubWorld돋움체_Pro Bold"/>
                          <a:sym typeface="KoPubWorld돋움체_Pro Bold"/>
                        </a:rPr>
                        <a:t>역할분담</a:t>
                      </a:r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8890">
                      <a:solidFill>
                        <a:srgbClr val="C8C9C9"/>
                      </a:solidFill>
                      <a:miter lim="400000"/>
                    </a:lnR>
                    <a:lnT w="12700">
                      <a:solidFill>
                        <a:srgbClr val="888889"/>
                      </a:solidFill>
                      <a:miter lim="400000"/>
                    </a:lnT>
                    <a:lnB w="12700">
                      <a:solidFill>
                        <a:srgbClr val="888889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L="63500" algn="l" defTabSz="153656">
                        <a:lnSpc>
                          <a:spcPct val="90000"/>
                        </a:lnSpc>
                        <a:defRPr sz="500" spc="-19">
                          <a:solidFill>
                            <a:srgbClr val="888889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8890">
                      <a:solidFill>
                        <a:srgbClr val="C8C9C9"/>
                      </a:solidFill>
                      <a:miter lim="400000"/>
                    </a:lnL>
                    <a:lnR w="8890">
                      <a:solidFill>
                        <a:srgbClr val="C8C9C9"/>
                      </a:solidFill>
                      <a:miter lim="400000"/>
                    </a:lnR>
                    <a:lnT w="12700">
                      <a:solidFill>
                        <a:srgbClr val="888889"/>
                      </a:solidFill>
                      <a:miter lim="400000"/>
                    </a:lnT>
                    <a:lnB w="12700">
                      <a:solidFill>
                        <a:srgbClr val="888889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153656">
                        <a:defRPr sz="500">
                          <a:solidFill>
                            <a:srgbClr val="888889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8890">
                      <a:solidFill>
                        <a:srgbClr val="C8C9C9"/>
                      </a:solidFill>
                      <a:miter lim="400000"/>
                    </a:lnL>
                    <a:lnR w="8890">
                      <a:solidFill>
                        <a:srgbClr val="C8C9C9"/>
                      </a:solidFill>
                      <a:miter lim="400000"/>
                    </a:lnR>
                    <a:lnT w="12700">
                      <a:solidFill>
                        <a:srgbClr val="888889"/>
                      </a:solidFill>
                      <a:miter lim="400000"/>
                    </a:lnT>
                    <a:lnB w="12700">
                      <a:solidFill>
                        <a:srgbClr val="888889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153656">
                        <a:defRPr sz="500">
                          <a:solidFill>
                            <a:srgbClr val="888889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8890">
                      <a:solidFill>
                        <a:srgbClr val="C8C9C9"/>
                      </a:solidFill>
                      <a:miter lim="400000"/>
                    </a:lnL>
                    <a:lnR w="8890">
                      <a:solidFill>
                        <a:srgbClr val="C8C9C9"/>
                      </a:solidFill>
                      <a:miter lim="400000"/>
                    </a:lnR>
                    <a:lnT w="12700">
                      <a:solidFill>
                        <a:srgbClr val="888889"/>
                      </a:solidFill>
                      <a:miter lim="400000"/>
                    </a:lnT>
                    <a:lnB w="12700">
                      <a:solidFill>
                        <a:srgbClr val="888889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153656">
                        <a:defRPr sz="500">
                          <a:solidFill>
                            <a:srgbClr val="888889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8890">
                      <a:solidFill>
                        <a:srgbClr val="C8C9C9"/>
                      </a:solidFill>
                      <a:miter lim="400000"/>
                    </a:lnL>
                    <a:lnR w="8890">
                      <a:solidFill>
                        <a:srgbClr val="C8C9C9"/>
                      </a:solidFill>
                      <a:miter lim="400000"/>
                    </a:lnR>
                    <a:lnT w="12700">
                      <a:solidFill>
                        <a:srgbClr val="888889"/>
                      </a:solidFill>
                      <a:miter lim="400000"/>
                    </a:lnT>
                    <a:lnB w="12700">
                      <a:solidFill>
                        <a:srgbClr val="888889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153656">
                        <a:defRPr sz="500">
                          <a:solidFill>
                            <a:srgbClr val="888889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8890">
                      <a:solidFill>
                        <a:srgbClr val="C8C9C9"/>
                      </a:solidFill>
                      <a:miter lim="400000"/>
                    </a:lnL>
                    <a:lnR w="8890">
                      <a:solidFill>
                        <a:srgbClr val="C8C9C9"/>
                      </a:solidFill>
                      <a:miter lim="400000"/>
                    </a:lnR>
                    <a:lnT w="12700">
                      <a:solidFill>
                        <a:srgbClr val="888889"/>
                      </a:solidFill>
                      <a:miter lim="400000"/>
                    </a:lnT>
                    <a:lnB w="12700">
                      <a:solidFill>
                        <a:srgbClr val="888889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153656">
                        <a:defRPr sz="500">
                          <a:solidFill>
                            <a:srgbClr val="888889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8890">
                      <a:solidFill>
                        <a:srgbClr val="C8C9C9"/>
                      </a:solidFill>
                      <a:miter lim="400000"/>
                    </a:lnL>
                    <a:lnR w="0">
                      <a:miter lim="400000"/>
                    </a:lnR>
                    <a:lnT w="12700">
                      <a:solidFill>
                        <a:srgbClr val="888889"/>
                      </a:solidFill>
                      <a:miter lim="400000"/>
                    </a:lnT>
                    <a:lnB w="12700">
                      <a:solidFill>
                        <a:srgbClr val="888889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30227">
                <a:tc>
                  <a:txBody>
                    <a:bodyPr/>
                    <a:lstStyle/>
                    <a:p>
                      <a:pPr marL="12700" algn="l" defTabSz="153656">
                        <a:lnSpc>
                          <a:spcPct val="80000"/>
                        </a:lnSpc>
                        <a:defRPr sz="1800"/>
                      </a:pPr>
                      <a:r>
                        <a:rPr sz="800">
                          <a:solidFill>
                            <a:srgbClr val="484848"/>
                          </a:solidFill>
                          <a:latin typeface="KoPubWorld돋움체_Pro Bold"/>
                          <a:ea typeface="KoPubWorld돋움체_Pro Bold"/>
                          <a:cs typeface="KoPubWorld돋움체_Pro Bold"/>
                          <a:sym typeface="KoPubWorld돋움체_Pro Bold"/>
                        </a:rPr>
                        <a:t>대상자</a:t>
                      </a:r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8890">
                      <a:solidFill>
                        <a:srgbClr val="C8C9C9"/>
                      </a:solidFill>
                      <a:miter lim="400000"/>
                    </a:lnR>
                    <a:lnT w="12700">
                      <a:solidFill>
                        <a:srgbClr val="888889"/>
                      </a:solidFill>
                      <a:miter lim="400000"/>
                    </a:lnT>
                    <a:lnB w="12700">
                      <a:solidFill>
                        <a:srgbClr val="888889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L="63500" algn="l" defTabSz="153656">
                        <a:lnSpc>
                          <a:spcPct val="90000"/>
                        </a:lnSpc>
                        <a:defRPr sz="500" spc="-19">
                          <a:solidFill>
                            <a:srgbClr val="888889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8890">
                      <a:solidFill>
                        <a:srgbClr val="C8C9C9"/>
                      </a:solidFill>
                      <a:miter lim="400000"/>
                    </a:lnL>
                    <a:lnR w="8890">
                      <a:solidFill>
                        <a:srgbClr val="C8C9C9"/>
                      </a:solidFill>
                      <a:miter lim="400000"/>
                    </a:lnR>
                    <a:lnT w="12700">
                      <a:solidFill>
                        <a:srgbClr val="888889"/>
                      </a:solidFill>
                      <a:miter lim="400000"/>
                    </a:lnT>
                    <a:lnB w="12700">
                      <a:solidFill>
                        <a:srgbClr val="888889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153656">
                        <a:defRPr sz="500">
                          <a:solidFill>
                            <a:srgbClr val="888889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8890">
                      <a:solidFill>
                        <a:srgbClr val="C8C9C9"/>
                      </a:solidFill>
                      <a:miter lim="400000"/>
                    </a:lnL>
                    <a:lnR w="8890">
                      <a:solidFill>
                        <a:srgbClr val="C8C9C9"/>
                      </a:solidFill>
                      <a:miter lim="400000"/>
                    </a:lnR>
                    <a:lnT w="12700">
                      <a:solidFill>
                        <a:srgbClr val="888889"/>
                      </a:solidFill>
                      <a:miter lim="400000"/>
                    </a:lnT>
                    <a:lnB w="12700">
                      <a:solidFill>
                        <a:srgbClr val="888889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153656">
                        <a:defRPr sz="500">
                          <a:solidFill>
                            <a:srgbClr val="888889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8890">
                      <a:solidFill>
                        <a:srgbClr val="C8C9C9"/>
                      </a:solidFill>
                      <a:miter lim="400000"/>
                    </a:lnL>
                    <a:lnR w="8890">
                      <a:solidFill>
                        <a:srgbClr val="C8C9C9"/>
                      </a:solidFill>
                      <a:miter lim="400000"/>
                    </a:lnR>
                    <a:lnT w="12700">
                      <a:solidFill>
                        <a:srgbClr val="888889"/>
                      </a:solidFill>
                      <a:miter lim="400000"/>
                    </a:lnT>
                    <a:lnB w="12700">
                      <a:solidFill>
                        <a:srgbClr val="888889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153656">
                        <a:defRPr sz="500">
                          <a:solidFill>
                            <a:srgbClr val="888889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8890">
                      <a:solidFill>
                        <a:srgbClr val="C8C9C9"/>
                      </a:solidFill>
                      <a:miter lim="400000"/>
                    </a:lnL>
                    <a:lnR w="8890">
                      <a:solidFill>
                        <a:srgbClr val="C8C9C9"/>
                      </a:solidFill>
                      <a:miter lim="400000"/>
                    </a:lnR>
                    <a:lnT w="12700">
                      <a:solidFill>
                        <a:srgbClr val="888889"/>
                      </a:solidFill>
                      <a:miter lim="400000"/>
                    </a:lnT>
                    <a:lnB w="12700">
                      <a:solidFill>
                        <a:srgbClr val="888889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153656">
                        <a:defRPr sz="500">
                          <a:solidFill>
                            <a:srgbClr val="888889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8890">
                      <a:solidFill>
                        <a:srgbClr val="C8C9C9"/>
                      </a:solidFill>
                      <a:miter lim="400000"/>
                    </a:lnL>
                    <a:lnR w="8890">
                      <a:solidFill>
                        <a:srgbClr val="C8C9C9"/>
                      </a:solidFill>
                      <a:miter lim="400000"/>
                    </a:lnR>
                    <a:lnT w="12700">
                      <a:solidFill>
                        <a:srgbClr val="888889"/>
                      </a:solidFill>
                      <a:miter lim="400000"/>
                    </a:lnT>
                    <a:lnB w="12700">
                      <a:solidFill>
                        <a:srgbClr val="888889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153656">
                        <a:defRPr sz="500">
                          <a:solidFill>
                            <a:srgbClr val="888889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8890">
                      <a:solidFill>
                        <a:srgbClr val="C8C9C9"/>
                      </a:solidFill>
                      <a:miter lim="400000"/>
                    </a:lnL>
                    <a:lnR w="0">
                      <a:miter lim="400000"/>
                    </a:lnR>
                    <a:lnT w="12700">
                      <a:solidFill>
                        <a:srgbClr val="888889"/>
                      </a:solidFill>
                      <a:miter lim="400000"/>
                    </a:lnT>
                    <a:lnB w="12700">
                      <a:solidFill>
                        <a:srgbClr val="888889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477286">
                <a:tc>
                  <a:txBody>
                    <a:bodyPr/>
                    <a:lstStyle/>
                    <a:p>
                      <a:pPr marL="12700" algn="l" defTabSz="153656">
                        <a:lnSpc>
                          <a:spcPct val="80000"/>
                        </a:lnSpc>
                        <a:defRPr sz="1800"/>
                      </a:pPr>
                      <a:r>
                        <a:rPr sz="800">
                          <a:solidFill>
                            <a:srgbClr val="484848"/>
                          </a:solidFill>
                          <a:latin typeface="KoPubWorld돋움체_Pro Bold"/>
                          <a:ea typeface="KoPubWorld돋움체_Pro Bold"/>
                          <a:cs typeface="KoPubWorld돋움체_Pro Bold"/>
                          <a:sym typeface="KoPubWorld돋움체_Pro Bold"/>
                        </a:rPr>
                        <a:t>인터뷰 준비물</a:t>
                      </a:r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8890">
                      <a:solidFill>
                        <a:srgbClr val="C8C9C9"/>
                      </a:solidFill>
                      <a:miter lim="400000"/>
                    </a:lnR>
                    <a:lnT w="12700">
                      <a:solidFill>
                        <a:srgbClr val="888889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L="63500" algn="l" defTabSz="153656">
                        <a:lnSpc>
                          <a:spcPct val="90000"/>
                        </a:lnSpc>
                        <a:defRPr sz="500" spc="-19">
                          <a:solidFill>
                            <a:srgbClr val="888889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8890">
                      <a:solidFill>
                        <a:srgbClr val="C8C9C9"/>
                      </a:solidFill>
                      <a:miter lim="400000"/>
                    </a:lnL>
                    <a:lnR w="8890">
                      <a:solidFill>
                        <a:srgbClr val="C8C9C9"/>
                      </a:solidFill>
                      <a:miter lim="400000"/>
                    </a:lnR>
                    <a:lnT w="12700">
                      <a:solidFill>
                        <a:srgbClr val="888889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153656">
                        <a:defRPr sz="500">
                          <a:solidFill>
                            <a:srgbClr val="888889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8890">
                      <a:solidFill>
                        <a:srgbClr val="C8C9C9"/>
                      </a:solidFill>
                      <a:miter lim="400000"/>
                    </a:lnL>
                    <a:lnR w="8890">
                      <a:solidFill>
                        <a:srgbClr val="C8C9C9"/>
                      </a:solidFill>
                      <a:miter lim="400000"/>
                    </a:lnR>
                    <a:lnT w="12700">
                      <a:solidFill>
                        <a:srgbClr val="888889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153656">
                        <a:defRPr sz="500">
                          <a:solidFill>
                            <a:srgbClr val="888889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8890">
                      <a:solidFill>
                        <a:srgbClr val="C8C9C9"/>
                      </a:solidFill>
                      <a:miter lim="400000"/>
                    </a:lnL>
                    <a:lnR w="8890">
                      <a:solidFill>
                        <a:srgbClr val="C8C9C9"/>
                      </a:solidFill>
                      <a:miter lim="400000"/>
                    </a:lnR>
                    <a:lnT w="12700">
                      <a:solidFill>
                        <a:srgbClr val="888889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153656">
                        <a:defRPr sz="500">
                          <a:solidFill>
                            <a:srgbClr val="888889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8890">
                      <a:solidFill>
                        <a:srgbClr val="C8C9C9"/>
                      </a:solidFill>
                      <a:miter lim="400000"/>
                    </a:lnL>
                    <a:lnR w="8890">
                      <a:solidFill>
                        <a:srgbClr val="C8C9C9"/>
                      </a:solidFill>
                      <a:miter lim="400000"/>
                    </a:lnR>
                    <a:lnT w="12700">
                      <a:solidFill>
                        <a:srgbClr val="888889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153656">
                        <a:defRPr sz="500">
                          <a:solidFill>
                            <a:srgbClr val="888889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8890">
                      <a:solidFill>
                        <a:srgbClr val="C8C9C9"/>
                      </a:solidFill>
                      <a:miter lim="400000"/>
                    </a:lnL>
                    <a:lnR w="8890">
                      <a:solidFill>
                        <a:srgbClr val="C8C9C9"/>
                      </a:solidFill>
                      <a:miter lim="400000"/>
                    </a:lnR>
                    <a:lnT w="12700">
                      <a:solidFill>
                        <a:srgbClr val="888889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153656">
                        <a:defRPr sz="500">
                          <a:solidFill>
                            <a:srgbClr val="888889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8890">
                      <a:solidFill>
                        <a:srgbClr val="C8C9C9"/>
                      </a:solidFill>
                      <a:miter lim="400000"/>
                    </a:lnL>
                    <a:lnR w="0">
                      <a:miter lim="400000"/>
                    </a:lnR>
                    <a:lnT w="12700">
                      <a:solidFill>
                        <a:srgbClr val="888889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2" name="직사각형"/>
          <p:cNvSpPr/>
          <p:nvPr/>
        </p:nvSpPr>
        <p:spPr>
          <a:xfrm>
            <a:off x="177361" y="529806"/>
            <a:ext cx="5106278" cy="2424268"/>
          </a:xfrm>
          <a:prstGeom prst="rect">
            <a:avLst/>
          </a:prstGeom>
          <a:ln w="19050">
            <a:solidFill>
              <a:srgbClr val="8B2622"/>
            </a:solidFill>
            <a:miter lim="400000"/>
          </a:ln>
        </p:spPr>
        <p:txBody>
          <a:bodyPr lIns="71437" tIns="71437" rIns="71437" bIns="71437" anchor="ctr"/>
          <a:lstStyle/>
          <a:p>
            <a:pPr defTabSz="821531">
              <a:defRPr sz="30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213" name="인터뷰 내용"/>
          <p:cNvSpPr txBox="1"/>
          <p:nvPr/>
        </p:nvSpPr>
        <p:spPr>
          <a:xfrm>
            <a:off x="1313394" y="588368"/>
            <a:ext cx="585388" cy="121222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11257" tIns="11257" rIns="11257" bIns="11257" anchor="ctr">
            <a:spAutoFit/>
          </a:bodyPr>
          <a:lstStyle>
            <a:lvl1pPr marL="12700" algn="l" defTabSz="153656">
              <a:lnSpc>
                <a:spcPct val="80000"/>
              </a:lnSpc>
              <a:defRPr sz="800">
                <a:solidFill>
                  <a:srgbClr val="484848"/>
                </a:solidFill>
                <a:latin typeface="KoPubWorld돋움체_Pro Bold"/>
                <a:ea typeface="KoPubWorld돋움체_Pro Bold"/>
                <a:cs typeface="KoPubWorld돋움체_Pro Bold"/>
                <a:sym typeface="KoPubWorld돋움체_Pro Bold"/>
              </a:defRPr>
            </a:lvl1pPr>
          </a:lstStyle>
          <a:p>
            <a:r>
              <a:rPr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인터뷰</a:t>
            </a:r>
            <a:r>
              <a:rPr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내용</a:t>
            </a:r>
            <a:endParaRPr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" name="1단계 발견하기">
            <a:extLst>
              <a:ext uri="{FF2B5EF4-FFF2-40B4-BE49-F238E27FC236}">
                <a16:creationId xmlns:a16="http://schemas.microsoft.com/office/drawing/2014/main" xmlns="" id="{AC365435-9974-6943-9069-F83FDB0C2A4B}"/>
              </a:ext>
            </a:extLst>
          </p:cNvPr>
          <p:cNvSpPr txBox="1"/>
          <p:nvPr/>
        </p:nvSpPr>
        <p:spPr>
          <a:xfrm>
            <a:off x="4316416" y="264653"/>
            <a:ext cx="973636" cy="196628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11257" tIns="11257" rIns="11257" bIns="11257">
            <a:spAutoFit/>
          </a:bodyPr>
          <a:lstStyle>
            <a:lvl1pPr algn="r" defTabSz="2438338">
              <a:defRPr sz="1130" spc="-45">
                <a:solidFill>
                  <a:srgbClr val="929292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</a:lstStyle>
          <a:p>
            <a:r>
              <a:rPr dirty="0">
                <a:latin typeface="맑은 고딕" panose="020B0503020000020004" pitchFamily="50" charset="-127"/>
                <a:ea typeface="맑은 고딕" panose="020B0503020000020004" pitchFamily="50" charset="-127"/>
                <a:cs typeface="KoPubWorldDotum_Pro Medium" pitchFamily="2" charset="-127"/>
              </a:rPr>
              <a:t>1단계 </a:t>
            </a:r>
            <a:r>
              <a:rPr dirty="0" err="1">
                <a:latin typeface="맑은 고딕" panose="020B0503020000020004" pitchFamily="50" charset="-127"/>
                <a:ea typeface="맑은 고딕" panose="020B0503020000020004" pitchFamily="50" charset="-127"/>
                <a:cs typeface="KoPubWorldDotum_Pro Medium" pitchFamily="2" charset="-127"/>
              </a:rPr>
              <a:t>발견하기</a:t>
            </a:r>
            <a:endParaRPr dirty="0">
              <a:latin typeface="맑은 고딕" panose="020B0503020000020004" pitchFamily="50" charset="-127"/>
              <a:ea typeface="맑은 고딕" panose="020B0503020000020004" pitchFamily="50" charset="-127"/>
              <a:cs typeface="KoPubWorldDotum_Pro Medium" pitchFamily="2" charset="-127"/>
            </a:endParaRPr>
          </a:p>
        </p:txBody>
      </p:sp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6" name="표"/>
          <p:cNvGraphicFramePr/>
          <p:nvPr>
            <p:extLst>
              <p:ext uri="{D42A27DB-BD31-4B8C-83A1-F6EECF244321}">
                <p14:modId xmlns:p14="http://schemas.microsoft.com/office/powerpoint/2010/main" val="1200885950"/>
              </p:ext>
            </p:extLst>
          </p:nvPr>
        </p:nvGraphicFramePr>
        <p:xfrm>
          <a:off x="182610" y="532006"/>
          <a:ext cx="5095779" cy="2419866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509577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55380">
                <a:tc>
                  <a:txBody>
                    <a:bodyPr/>
                    <a:lstStyle/>
                    <a:p>
                      <a:pPr marL="12700" algn="l" defTabSz="153656">
                        <a:lnSpc>
                          <a:spcPct val="80000"/>
                        </a:lnSpc>
                        <a:defRPr sz="800">
                          <a:solidFill>
                            <a:srgbClr val="484848"/>
                          </a:solidFill>
                          <a:latin typeface="KoPubWorld돋움체_Pro Bold"/>
                          <a:ea typeface="KoPubWorld돋움체_Pro Bold"/>
                          <a:cs typeface="KoPubWorld돋움체_Pro Bold"/>
                          <a:sym typeface="KoPubWorld돋움체_Pro Bold"/>
                        </a:defRPr>
                      </a:pPr>
                      <a:r>
                        <a:rPr dirty="0" err="1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가장</a:t>
                      </a:r>
                      <a:r>
                        <a:rPr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</a:t>
                      </a:r>
                      <a:r>
                        <a:rPr dirty="0" err="1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기억에</a:t>
                      </a:r>
                      <a:r>
                        <a:rPr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</a:t>
                      </a:r>
                      <a:r>
                        <a:rPr dirty="0" err="1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남는</a:t>
                      </a:r>
                      <a:r>
                        <a:rPr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</a:t>
                      </a:r>
                      <a:r>
                        <a:rPr dirty="0" err="1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내용</a:t>
                      </a:r>
                      <a:r>
                        <a:rPr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</a:t>
                      </a:r>
                      <a:r>
                        <a:rPr sz="500" dirty="0" err="1">
                          <a:solidFill>
                            <a:srgbClr val="888889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Medium"/>
                          <a:sym typeface="KoPubWorld돋움체_Pro Medium"/>
                        </a:rPr>
                        <a:t>고객이</a:t>
                      </a:r>
                      <a:r>
                        <a:rPr sz="500" dirty="0">
                          <a:solidFill>
                            <a:srgbClr val="888889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Medium"/>
                          <a:sym typeface="KoPubWorld돋움체_Pro Medium"/>
                        </a:rPr>
                        <a:t> </a:t>
                      </a:r>
                      <a:r>
                        <a:rPr sz="500" dirty="0" err="1">
                          <a:solidFill>
                            <a:srgbClr val="888889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Medium"/>
                          <a:sym typeface="KoPubWorld돋움체_Pro Medium"/>
                        </a:rPr>
                        <a:t>말한</a:t>
                      </a:r>
                      <a:r>
                        <a:rPr sz="500" dirty="0">
                          <a:solidFill>
                            <a:srgbClr val="888889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Medium"/>
                          <a:sym typeface="KoPubWorld돋움체_Pro Medium"/>
                        </a:rPr>
                        <a:t> </a:t>
                      </a:r>
                      <a:r>
                        <a:rPr sz="500" dirty="0" err="1">
                          <a:solidFill>
                            <a:srgbClr val="888889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Medium"/>
                          <a:sym typeface="KoPubWorld돋움체_Pro Medium"/>
                        </a:rPr>
                        <a:t>가장</a:t>
                      </a:r>
                      <a:r>
                        <a:rPr sz="500" dirty="0">
                          <a:solidFill>
                            <a:srgbClr val="888889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Medium"/>
                          <a:sym typeface="KoPubWorld돋움체_Pro Medium"/>
                        </a:rPr>
                        <a:t> </a:t>
                      </a:r>
                      <a:r>
                        <a:rPr sz="500" dirty="0" err="1">
                          <a:solidFill>
                            <a:srgbClr val="888889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Medium"/>
                          <a:sym typeface="KoPubWorld돋움체_Pro Medium"/>
                        </a:rPr>
                        <a:t>기억에</a:t>
                      </a:r>
                      <a:r>
                        <a:rPr sz="500" dirty="0">
                          <a:solidFill>
                            <a:srgbClr val="888889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Medium"/>
                          <a:sym typeface="KoPubWorld돋움체_Pro Medium"/>
                        </a:rPr>
                        <a:t> </a:t>
                      </a:r>
                      <a:r>
                        <a:rPr sz="500" dirty="0" err="1">
                          <a:solidFill>
                            <a:srgbClr val="888889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Medium"/>
                          <a:sym typeface="KoPubWorld돋움체_Pro Medium"/>
                        </a:rPr>
                        <a:t>남는</a:t>
                      </a:r>
                      <a:r>
                        <a:rPr sz="500" dirty="0">
                          <a:solidFill>
                            <a:srgbClr val="888889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Medium"/>
                          <a:sym typeface="KoPubWorld돋움체_Pro Medium"/>
                        </a:rPr>
                        <a:t> 말(</a:t>
                      </a:r>
                      <a:r>
                        <a:rPr sz="500" dirty="0" err="1">
                          <a:solidFill>
                            <a:srgbClr val="888889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Medium"/>
                          <a:sym typeface="KoPubWorld돋움체_Pro Medium"/>
                        </a:rPr>
                        <a:t>재미</a:t>
                      </a:r>
                      <a:r>
                        <a:rPr sz="500" dirty="0">
                          <a:solidFill>
                            <a:srgbClr val="888889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Medium"/>
                          <a:sym typeface="KoPubWorld돋움체_Pro Medium"/>
                        </a:rPr>
                        <a:t>, </a:t>
                      </a:r>
                      <a:r>
                        <a:rPr sz="500" dirty="0" err="1">
                          <a:solidFill>
                            <a:srgbClr val="888889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Medium"/>
                          <a:sym typeface="KoPubWorld돋움체_Pro Medium"/>
                        </a:rPr>
                        <a:t>놀라움</a:t>
                      </a:r>
                      <a:r>
                        <a:rPr sz="500" dirty="0">
                          <a:solidFill>
                            <a:srgbClr val="888889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Medium"/>
                          <a:sym typeface="KoPubWorld돋움체_Pro Medium"/>
                        </a:rPr>
                        <a:t>, </a:t>
                      </a:r>
                      <a:r>
                        <a:rPr sz="500" dirty="0" err="1">
                          <a:solidFill>
                            <a:srgbClr val="888889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Medium"/>
                          <a:sym typeface="KoPubWorld돋움체_Pro Medium"/>
                        </a:rPr>
                        <a:t>교훈</a:t>
                      </a:r>
                      <a:r>
                        <a:rPr sz="500" dirty="0">
                          <a:solidFill>
                            <a:srgbClr val="888889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Medium"/>
                          <a:sym typeface="KoPubWorld돋움체_Pro Medium"/>
                        </a:rPr>
                        <a:t> 등)</a:t>
                      </a:r>
                      <a:r>
                        <a:rPr sz="500" dirty="0" err="1">
                          <a:solidFill>
                            <a:srgbClr val="888889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Medium"/>
                          <a:sym typeface="KoPubWorld돋움체_Pro Medium"/>
                        </a:rPr>
                        <a:t>이나</a:t>
                      </a:r>
                      <a:r>
                        <a:rPr sz="500" dirty="0">
                          <a:solidFill>
                            <a:srgbClr val="888889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Medium"/>
                          <a:sym typeface="KoPubWorld돋움체_Pro Medium"/>
                        </a:rPr>
                        <a:t> </a:t>
                      </a:r>
                      <a:r>
                        <a:rPr sz="500" dirty="0" err="1">
                          <a:solidFill>
                            <a:srgbClr val="888889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Medium"/>
                          <a:sym typeface="KoPubWorld돋움체_Pro Medium"/>
                        </a:rPr>
                        <a:t>부각되는</a:t>
                      </a:r>
                      <a:r>
                        <a:rPr sz="500" dirty="0">
                          <a:solidFill>
                            <a:srgbClr val="888889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Medium"/>
                          <a:sym typeface="KoPubWorld돋움체_Pro Medium"/>
                        </a:rPr>
                        <a:t> </a:t>
                      </a:r>
                      <a:r>
                        <a:rPr sz="500" dirty="0" err="1">
                          <a:solidFill>
                            <a:srgbClr val="888889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Medium"/>
                          <a:sym typeface="KoPubWorld돋움체_Pro Medium"/>
                        </a:rPr>
                        <a:t>내용</a:t>
                      </a:r>
                      <a:endParaRPr sz="500" dirty="0">
                        <a:solidFill>
                          <a:srgbClr val="888889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KoPubWorld돋움체_Pro Medium"/>
                        <a:sym typeface="KoPubWorld돋움체_Pro Medium"/>
                      </a:endParaRPr>
                    </a:p>
                    <a:p>
                      <a:pPr marL="12700" algn="l" defTabSz="153656">
                        <a:lnSpc>
                          <a:spcPct val="80000"/>
                        </a:lnSpc>
                        <a:defRPr sz="800" b="1">
                          <a:solidFill>
                            <a:srgbClr val="484848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r>
                        <a:rPr sz="500" b="0" dirty="0">
                          <a:solidFill>
                            <a:srgbClr val="888889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12700">
                      <a:solidFill>
                        <a:srgbClr val="888889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54539">
                <a:tc>
                  <a:txBody>
                    <a:bodyPr/>
                    <a:lstStyle/>
                    <a:p>
                      <a:pPr marL="12700" algn="l" defTabSz="153656">
                        <a:lnSpc>
                          <a:spcPct val="80000"/>
                        </a:lnSpc>
                        <a:defRPr sz="800">
                          <a:solidFill>
                            <a:srgbClr val="484848"/>
                          </a:solidFill>
                          <a:latin typeface="KoPubWorld돋움체_Pro Bold"/>
                          <a:ea typeface="KoPubWorld돋움체_Pro Bold"/>
                          <a:cs typeface="KoPubWorld돋움체_Pro Bold"/>
                          <a:sym typeface="KoPubWorld돋움체_Pro Bold"/>
                        </a:defRPr>
                      </a:pPr>
                      <a:r>
                        <a:rPr dirty="0" err="1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가장</a:t>
                      </a:r>
                      <a:r>
                        <a:rPr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</a:t>
                      </a:r>
                      <a:r>
                        <a:rPr dirty="0" err="1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중요한</a:t>
                      </a:r>
                      <a:r>
                        <a:rPr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것 </a:t>
                      </a:r>
                      <a:r>
                        <a:rPr sz="500" dirty="0" err="1">
                          <a:solidFill>
                            <a:srgbClr val="888889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Medium"/>
                          <a:sym typeface="KoPubWorld돋움체_Pro Medium"/>
                        </a:rPr>
                        <a:t>고객이</a:t>
                      </a:r>
                      <a:r>
                        <a:rPr sz="500" dirty="0">
                          <a:solidFill>
                            <a:srgbClr val="888889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Medium"/>
                          <a:sym typeface="KoPubWorld돋움체_Pro Medium"/>
                        </a:rPr>
                        <a:t> </a:t>
                      </a:r>
                      <a:r>
                        <a:rPr sz="500" dirty="0" err="1">
                          <a:solidFill>
                            <a:srgbClr val="888889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Medium"/>
                          <a:sym typeface="KoPubWorld돋움체_Pro Medium"/>
                        </a:rPr>
                        <a:t>가장</a:t>
                      </a:r>
                      <a:r>
                        <a:rPr sz="500" dirty="0">
                          <a:solidFill>
                            <a:srgbClr val="888889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Medium"/>
                          <a:sym typeface="KoPubWorld돋움체_Pro Medium"/>
                        </a:rPr>
                        <a:t> </a:t>
                      </a:r>
                      <a:r>
                        <a:rPr sz="500" dirty="0" err="1">
                          <a:solidFill>
                            <a:srgbClr val="888889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Medium"/>
                          <a:sym typeface="KoPubWorld돋움체_Pro Medium"/>
                        </a:rPr>
                        <a:t>관심</a:t>
                      </a:r>
                      <a:r>
                        <a:rPr sz="500" dirty="0">
                          <a:solidFill>
                            <a:srgbClr val="888889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Medium"/>
                          <a:sym typeface="KoPubWorld돋움체_Pro Medium"/>
                        </a:rPr>
                        <a:t> </a:t>
                      </a:r>
                      <a:r>
                        <a:rPr sz="500" dirty="0" err="1">
                          <a:solidFill>
                            <a:srgbClr val="888889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Medium"/>
                          <a:sym typeface="KoPubWorld돋움체_Pro Medium"/>
                        </a:rPr>
                        <a:t>있는</a:t>
                      </a:r>
                      <a:r>
                        <a:rPr sz="500" dirty="0">
                          <a:solidFill>
                            <a:srgbClr val="888889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Medium"/>
                          <a:sym typeface="KoPubWorld돋움체_Pro Medium"/>
                        </a:rPr>
                        <a:t> 것 </a:t>
                      </a:r>
                      <a:r>
                        <a:rPr sz="500" dirty="0" err="1">
                          <a:solidFill>
                            <a:srgbClr val="888889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Medium"/>
                          <a:sym typeface="KoPubWorld돋움체_Pro Medium"/>
                        </a:rPr>
                        <a:t>또는</a:t>
                      </a:r>
                      <a:r>
                        <a:rPr sz="500" dirty="0">
                          <a:solidFill>
                            <a:srgbClr val="888889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Medium"/>
                          <a:sym typeface="KoPubWorld돋움체_Pro Medium"/>
                        </a:rPr>
                        <a:t> </a:t>
                      </a:r>
                      <a:r>
                        <a:rPr sz="500" dirty="0" err="1">
                          <a:solidFill>
                            <a:srgbClr val="888889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Medium"/>
                          <a:sym typeface="KoPubWorld돋움체_Pro Medium"/>
                        </a:rPr>
                        <a:t>중요한</a:t>
                      </a:r>
                      <a:r>
                        <a:rPr sz="500" dirty="0">
                          <a:solidFill>
                            <a:srgbClr val="888889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Medium"/>
                          <a:sym typeface="KoPubWorld돋움체_Pro Medium"/>
                        </a:rPr>
                        <a:t> 것</a:t>
                      </a:r>
                    </a:p>
                    <a:p>
                      <a:pPr marL="12700" algn="l" defTabSz="153656">
                        <a:lnSpc>
                          <a:spcPct val="80000"/>
                        </a:lnSpc>
                        <a:defRPr sz="800" b="1">
                          <a:solidFill>
                            <a:srgbClr val="484848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 dirty="0">
                        <a:solidFill>
                          <a:srgbClr val="888889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12700">
                      <a:solidFill>
                        <a:srgbClr val="888889"/>
                      </a:solidFill>
                      <a:miter lim="400000"/>
                    </a:lnT>
                    <a:lnB w="12700">
                      <a:solidFill>
                        <a:srgbClr val="888889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09947">
                <a:tc>
                  <a:txBody>
                    <a:bodyPr/>
                    <a:lstStyle/>
                    <a:p>
                      <a:pPr marL="12700" algn="l" defTabSz="153656">
                        <a:lnSpc>
                          <a:spcPct val="80000"/>
                        </a:lnSpc>
                        <a:defRPr sz="800">
                          <a:solidFill>
                            <a:srgbClr val="484848"/>
                          </a:solidFill>
                          <a:latin typeface="KoPubWorld돋움체_Pro Bold"/>
                          <a:ea typeface="KoPubWorld돋움체_Pro Bold"/>
                          <a:cs typeface="KoPubWorld돋움체_Pro Bold"/>
                          <a:sym typeface="KoPubWorld돋움체_Pro Bold"/>
                        </a:defRPr>
                      </a:pPr>
                      <a:r>
                        <a:rPr dirty="0" err="1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기타</a:t>
                      </a:r>
                      <a:r>
                        <a:rPr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</a:t>
                      </a:r>
                      <a:r>
                        <a:rPr dirty="0" err="1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주목할</a:t>
                      </a:r>
                      <a:r>
                        <a:rPr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점 </a:t>
                      </a:r>
                      <a:endParaRPr sz="500" dirty="0">
                        <a:solidFill>
                          <a:srgbClr val="888889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KoPubWorld돋움체_Pro Medium"/>
                        <a:sym typeface="KoPubWorld돋움체_Pro Medium"/>
                      </a:endParaRPr>
                    </a:p>
                    <a:p>
                      <a:pPr marL="12700" algn="l" defTabSz="153656">
                        <a:lnSpc>
                          <a:spcPct val="80000"/>
                        </a:lnSpc>
                        <a:defRPr sz="800" b="1">
                          <a:solidFill>
                            <a:srgbClr val="484848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 dirty="0">
                        <a:solidFill>
                          <a:srgbClr val="888889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12700">
                      <a:solidFill>
                        <a:srgbClr val="888889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217" name="심층 인터뷰 내용 정리"/>
          <p:cNvSpPr txBox="1"/>
          <p:nvPr/>
        </p:nvSpPr>
        <p:spPr>
          <a:xfrm>
            <a:off x="157888" y="213853"/>
            <a:ext cx="1718391" cy="238177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11257" tIns="11257" rIns="11257" bIns="11257">
            <a:spAutoFit/>
          </a:bodyPr>
          <a:lstStyle>
            <a:lvl1pPr algn="l" defTabSz="2438338">
              <a:defRPr sz="1400" b="1" spc="-70">
                <a:solidFill>
                  <a:srgbClr val="8B2622"/>
                </a:solidFill>
              </a:defRPr>
            </a:lvl1pPr>
          </a:lstStyle>
          <a:p>
            <a:r>
              <a:rPr dirty="0" err="1">
                <a:latin typeface="맑은 고딕" panose="020B0503020000020004" pitchFamily="50" charset="-127"/>
                <a:ea typeface="맑은 고딕" panose="020B0503020000020004" pitchFamily="50" charset="-127"/>
                <a:cs typeface="KoPubWorldDotum_Pro Bold" pitchFamily="2" charset="-127"/>
              </a:rPr>
              <a:t>심층</a:t>
            </a:r>
            <a:r>
              <a:rPr dirty="0">
                <a:latin typeface="맑은 고딕" panose="020B0503020000020004" pitchFamily="50" charset="-127"/>
                <a:ea typeface="맑은 고딕" panose="020B0503020000020004" pitchFamily="50" charset="-127"/>
                <a:cs typeface="KoPubWorldDotum_Pro Bold" pitchFamily="2" charset="-127"/>
              </a:rPr>
              <a:t> </a:t>
            </a:r>
            <a:r>
              <a:rPr dirty="0" err="1">
                <a:latin typeface="맑은 고딕" panose="020B0503020000020004" pitchFamily="50" charset="-127"/>
                <a:ea typeface="맑은 고딕" panose="020B0503020000020004" pitchFamily="50" charset="-127"/>
                <a:cs typeface="KoPubWorldDotum_Pro Bold" pitchFamily="2" charset="-127"/>
              </a:rPr>
              <a:t>인터뷰</a:t>
            </a:r>
            <a:r>
              <a:rPr dirty="0">
                <a:latin typeface="맑은 고딕" panose="020B0503020000020004" pitchFamily="50" charset="-127"/>
                <a:ea typeface="맑은 고딕" panose="020B0503020000020004" pitchFamily="50" charset="-127"/>
                <a:cs typeface="KoPubWorldDotum_Pro Bold" pitchFamily="2" charset="-127"/>
              </a:rPr>
              <a:t> </a:t>
            </a:r>
            <a:r>
              <a:rPr dirty="0" err="1">
                <a:latin typeface="맑은 고딕" panose="020B0503020000020004" pitchFamily="50" charset="-127"/>
                <a:ea typeface="맑은 고딕" panose="020B0503020000020004" pitchFamily="50" charset="-127"/>
                <a:cs typeface="KoPubWorldDotum_Pro Bold" pitchFamily="2" charset="-127"/>
              </a:rPr>
              <a:t>내용</a:t>
            </a:r>
            <a:r>
              <a:rPr dirty="0">
                <a:latin typeface="맑은 고딕" panose="020B0503020000020004" pitchFamily="50" charset="-127"/>
                <a:ea typeface="맑은 고딕" panose="020B0503020000020004" pitchFamily="50" charset="-127"/>
                <a:cs typeface="KoPubWorldDotum_Pro Bold" pitchFamily="2" charset="-127"/>
              </a:rPr>
              <a:t> </a:t>
            </a:r>
            <a:r>
              <a:rPr dirty="0" err="1">
                <a:latin typeface="맑은 고딕" panose="020B0503020000020004" pitchFamily="50" charset="-127"/>
                <a:ea typeface="맑은 고딕" panose="020B0503020000020004" pitchFamily="50" charset="-127"/>
                <a:cs typeface="KoPubWorldDotum_Pro Bold" pitchFamily="2" charset="-127"/>
              </a:rPr>
              <a:t>정리</a:t>
            </a:r>
            <a:endParaRPr dirty="0">
              <a:latin typeface="맑은 고딕" panose="020B0503020000020004" pitchFamily="50" charset="-127"/>
              <a:ea typeface="맑은 고딕" panose="020B0503020000020004" pitchFamily="50" charset="-127"/>
              <a:cs typeface="KoPubWorldDotum_Pro Bold" pitchFamily="2" charset="-127"/>
            </a:endParaRPr>
          </a:p>
        </p:txBody>
      </p:sp>
      <p:graphicFrame>
        <p:nvGraphicFramePr>
          <p:cNvPr id="218" name="표"/>
          <p:cNvGraphicFramePr/>
          <p:nvPr/>
        </p:nvGraphicFramePr>
        <p:xfrm>
          <a:off x="9485665" y="3327428"/>
          <a:ext cx="5099925" cy="2439371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4677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7318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43180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4318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43180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431800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431800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</a:tblGrid>
              <a:tr h="477286">
                <a:tc>
                  <a:txBody>
                    <a:bodyPr/>
                    <a:lstStyle/>
                    <a:p>
                      <a:pPr marL="12700" algn="l" defTabSz="153656">
                        <a:lnSpc>
                          <a:spcPct val="80000"/>
                        </a:lnSpc>
                        <a:defRPr sz="1800"/>
                      </a:pPr>
                      <a:r>
                        <a:rPr sz="800">
                          <a:solidFill>
                            <a:srgbClr val="484848"/>
                          </a:solidFill>
                          <a:latin typeface="KoPubWorld돋움체_Pro Bold"/>
                          <a:ea typeface="KoPubWorld돋움체_Pro Bold"/>
                          <a:cs typeface="KoPubWorld돋움체_Pro Bold"/>
                          <a:sym typeface="KoPubWorld돋움체_Pro Bold"/>
                        </a:rPr>
                        <a:t>작성일자</a:t>
                      </a:r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8890">
                      <a:solidFill>
                        <a:srgbClr val="C8C9C9"/>
                      </a:solidFill>
                      <a:miter lim="400000"/>
                    </a:lnR>
                    <a:lnT w="0">
                      <a:miter lim="400000"/>
                    </a:lnT>
                    <a:lnB w="12700">
                      <a:solidFill>
                        <a:srgbClr val="888889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L="63500" algn="l" defTabSz="153656">
                        <a:lnSpc>
                          <a:spcPct val="90000"/>
                        </a:lnSpc>
                        <a:defRPr sz="500" spc="-19">
                          <a:solidFill>
                            <a:srgbClr val="888889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8890">
                      <a:solidFill>
                        <a:srgbClr val="C8C9C9"/>
                      </a:solidFill>
                      <a:miter lim="400000"/>
                    </a:lnL>
                    <a:lnR w="8890">
                      <a:solidFill>
                        <a:srgbClr val="C8C9C9"/>
                      </a:solidFill>
                      <a:miter lim="400000"/>
                    </a:lnR>
                    <a:lnT w="0">
                      <a:miter lim="400000"/>
                    </a:lnT>
                    <a:lnB w="12700">
                      <a:solidFill>
                        <a:srgbClr val="888889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L="76200" algn="l" defTabSz="153656">
                        <a:lnSpc>
                          <a:spcPct val="90000"/>
                        </a:lnSpc>
                        <a:defRPr sz="500">
                          <a:solidFill>
                            <a:srgbClr val="888889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8890">
                      <a:solidFill>
                        <a:srgbClr val="C8C9C9"/>
                      </a:solidFill>
                      <a:miter lim="400000"/>
                    </a:lnL>
                    <a:lnR w="8890">
                      <a:solidFill>
                        <a:srgbClr val="C8C9C9"/>
                      </a:solidFill>
                      <a:miter lim="400000"/>
                    </a:lnR>
                    <a:lnT w="0">
                      <a:miter lim="400000"/>
                    </a:lnT>
                    <a:lnB w="12700">
                      <a:solidFill>
                        <a:srgbClr val="888889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L="76200" algn="l" defTabSz="153656">
                        <a:lnSpc>
                          <a:spcPct val="90000"/>
                        </a:lnSpc>
                        <a:defRPr sz="500">
                          <a:solidFill>
                            <a:srgbClr val="888889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8890">
                      <a:solidFill>
                        <a:srgbClr val="C8C9C9"/>
                      </a:solidFill>
                      <a:miter lim="400000"/>
                    </a:lnL>
                    <a:lnR w="8890">
                      <a:solidFill>
                        <a:srgbClr val="C8C9C9"/>
                      </a:solidFill>
                      <a:miter lim="400000"/>
                    </a:lnR>
                    <a:lnT w="0">
                      <a:miter lim="400000"/>
                    </a:lnT>
                    <a:lnB w="12700">
                      <a:solidFill>
                        <a:srgbClr val="888889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L="76200" algn="l" defTabSz="153656">
                        <a:lnSpc>
                          <a:spcPct val="90000"/>
                        </a:lnSpc>
                        <a:defRPr sz="500">
                          <a:solidFill>
                            <a:srgbClr val="888889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8890">
                      <a:solidFill>
                        <a:srgbClr val="C8C9C9"/>
                      </a:solidFill>
                      <a:miter lim="400000"/>
                    </a:lnL>
                    <a:lnR w="8890">
                      <a:solidFill>
                        <a:srgbClr val="C8C9C9"/>
                      </a:solidFill>
                      <a:miter lim="400000"/>
                    </a:lnR>
                    <a:lnT w="0">
                      <a:miter lim="400000"/>
                    </a:lnT>
                    <a:lnB w="12700">
                      <a:solidFill>
                        <a:srgbClr val="888889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L="76200" algn="l" defTabSz="153656">
                        <a:lnSpc>
                          <a:spcPct val="90000"/>
                        </a:lnSpc>
                        <a:defRPr sz="500">
                          <a:solidFill>
                            <a:srgbClr val="888889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8890">
                      <a:solidFill>
                        <a:srgbClr val="C8C9C9"/>
                      </a:solidFill>
                      <a:miter lim="400000"/>
                    </a:lnL>
                    <a:lnR w="8890">
                      <a:solidFill>
                        <a:srgbClr val="C8C9C9"/>
                      </a:solidFill>
                      <a:miter lim="400000"/>
                    </a:lnR>
                    <a:lnT w="0">
                      <a:miter lim="400000"/>
                    </a:lnT>
                    <a:lnB w="12700">
                      <a:solidFill>
                        <a:srgbClr val="888889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L="76200" algn="l" defTabSz="153656">
                        <a:lnSpc>
                          <a:spcPct val="90000"/>
                        </a:lnSpc>
                        <a:defRPr sz="500">
                          <a:solidFill>
                            <a:srgbClr val="888889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8890">
                      <a:solidFill>
                        <a:srgbClr val="C8C9C9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12700">
                      <a:solidFill>
                        <a:srgbClr val="888889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77286">
                <a:tc>
                  <a:txBody>
                    <a:bodyPr/>
                    <a:lstStyle/>
                    <a:p>
                      <a:pPr marL="12700" algn="l" defTabSz="153656">
                        <a:lnSpc>
                          <a:spcPct val="80000"/>
                        </a:lnSpc>
                        <a:defRPr sz="1800"/>
                      </a:pPr>
                      <a:r>
                        <a:rPr sz="800">
                          <a:solidFill>
                            <a:srgbClr val="484848"/>
                          </a:solidFill>
                          <a:latin typeface="KoPubWorld돋움체_Pro Bold"/>
                          <a:ea typeface="KoPubWorld돋움체_Pro Bold"/>
                          <a:cs typeface="KoPubWorld돋움체_Pro Bold"/>
                          <a:sym typeface="KoPubWorld돋움체_Pro Bold"/>
                        </a:rPr>
                        <a:t>장소</a:t>
                      </a:r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8890">
                      <a:solidFill>
                        <a:srgbClr val="C8C9C9"/>
                      </a:solidFill>
                      <a:miter lim="400000"/>
                    </a:lnR>
                    <a:lnT w="12700">
                      <a:solidFill>
                        <a:srgbClr val="888889"/>
                      </a:solidFill>
                      <a:miter lim="400000"/>
                    </a:lnT>
                    <a:lnB w="12700">
                      <a:solidFill>
                        <a:srgbClr val="888889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L="63500" algn="l" defTabSz="153656">
                        <a:lnSpc>
                          <a:spcPct val="90000"/>
                        </a:lnSpc>
                        <a:defRPr sz="500" spc="-19">
                          <a:solidFill>
                            <a:srgbClr val="888889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8890">
                      <a:solidFill>
                        <a:srgbClr val="C8C9C9"/>
                      </a:solidFill>
                      <a:miter lim="400000"/>
                    </a:lnL>
                    <a:lnR w="8890">
                      <a:solidFill>
                        <a:srgbClr val="C8C9C9"/>
                      </a:solidFill>
                      <a:miter lim="400000"/>
                    </a:lnR>
                    <a:lnT w="12700">
                      <a:solidFill>
                        <a:srgbClr val="888889"/>
                      </a:solidFill>
                      <a:miter lim="400000"/>
                    </a:lnT>
                    <a:lnB w="12700">
                      <a:solidFill>
                        <a:srgbClr val="888889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153656">
                        <a:defRPr sz="500">
                          <a:solidFill>
                            <a:srgbClr val="888889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8890">
                      <a:solidFill>
                        <a:srgbClr val="C8C9C9"/>
                      </a:solidFill>
                      <a:miter lim="400000"/>
                    </a:lnL>
                    <a:lnR w="8890">
                      <a:solidFill>
                        <a:srgbClr val="C8C9C9"/>
                      </a:solidFill>
                      <a:miter lim="400000"/>
                    </a:lnR>
                    <a:lnT w="12700">
                      <a:solidFill>
                        <a:srgbClr val="888889"/>
                      </a:solidFill>
                      <a:miter lim="400000"/>
                    </a:lnT>
                    <a:lnB w="12700">
                      <a:solidFill>
                        <a:srgbClr val="888889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153656">
                        <a:defRPr sz="500">
                          <a:solidFill>
                            <a:srgbClr val="888889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8890">
                      <a:solidFill>
                        <a:srgbClr val="C8C9C9"/>
                      </a:solidFill>
                      <a:miter lim="400000"/>
                    </a:lnL>
                    <a:lnR w="8890">
                      <a:solidFill>
                        <a:srgbClr val="C8C9C9"/>
                      </a:solidFill>
                      <a:miter lim="400000"/>
                    </a:lnR>
                    <a:lnT w="12700">
                      <a:solidFill>
                        <a:srgbClr val="888889"/>
                      </a:solidFill>
                      <a:miter lim="400000"/>
                    </a:lnT>
                    <a:lnB w="12700">
                      <a:solidFill>
                        <a:srgbClr val="888889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153656">
                        <a:defRPr sz="500">
                          <a:solidFill>
                            <a:srgbClr val="888889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8890">
                      <a:solidFill>
                        <a:srgbClr val="C8C9C9"/>
                      </a:solidFill>
                      <a:miter lim="400000"/>
                    </a:lnL>
                    <a:lnR w="8890">
                      <a:solidFill>
                        <a:srgbClr val="C8C9C9"/>
                      </a:solidFill>
                      <a:miter lim="400000"/>
                    </a:lnR>
                    <a:lnT w="12700">
                      <a:solidFill>
                        <a:srgbClr val="888889"/>
                      </a:solidFill>
                      <a:miter lim="400000"/>
                    </a:lnT>
                    <a:lnB w="12700">
                      <a:solidFill>
                        <a:srgbClr val="888889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153656">
                        <a:defRPr sz="500">
                          <a:solidFill>
                            <a:srgbClr val="888889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8890">
                      <a:solidFill>
                        <a:srgbClr val="C8C9C9"/>
                      </a:solidFill>
                      <a:miter lim="400000"/>
                    </a:lnL>
                    <a:lnR w="8890">
                      <a:solidFill>
                        <a:srgbClr val="C8C9C9"/>
                      </a:solidFill>
                      <a:miter lim="400000"/>
                    </a:lnR>
                    <a:lnT w="12700">
                      <a:solidFill>
                        <a:srgbClr val="888889"/>
                      </a:solidFill>
                      <a:miter lim="400000"/>
                    </a:lnT>
                    <a:lnB w="12700">
                      <a:solidFill>
                        <a:srgbClr val="888889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153656">
                        <a:defRPr sz="500">
                          <a:solidFill>
                            <a:srgbClr val="888889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8890">
                      <a:solidFill>
                        <a:srgbClr val="C8C9C9"/>
                      </a:solidFill>
                      <a:miter lim="400000"/>
                    </a:lnL>
                    <a:lnR w="0">
                      <a:miter lim="400000"/>
                    </a:lnR>
                    <a:lnT w="12700">
                      <a:solidFill>
                        <a:srgbClr val="888889"/>
                      </a:solidFill>
                      <a:miter lim="400000"/>
                    </a:lnT>
                    <a:lnB w="12700">
                      <a:solidFill>
                        <a:srgbClr val="888889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77286">
                <a:tc>
                  <a:txBody>
                    <a:bodyPr/>
                    <a:lstStyle/>
                    <a:p>
                      <a:pPr marL="12700" algn="l" defTabSz="153656">
                        <a:lnSpc>
                          <a:spcPct val="80000"/>
                        </a:lnSpc>
                        <a:defRPr sz="1800"/>
                      </a:pPr>
                      <a:r>
                        <a:rPr sz="800">
                          <a:solidFill>
                            <a:srgbClr val="484848"/>
                          </a:solidFill>
                          <a:latin typeface="KoPubWorld돋움체_Pro Bold"/>
                          <a:ea typeface="KoPubWorld돋움체_Pro Bold"/>
                          <a:cs typeface="KoPubWorld돋움체_Pro Bold"/>
                          <a:sym typeface="KoPubWorld돋움체_Pro Bold"/>
                        </a:rPr>
                        <a:t>역할분담</a:t>
                      </a:r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8890">
                      <a:solidFill>
                        <a:srgbClr val="C8C9C9"/>
                      </a:solidFill>
                      <a:miter lim="400000"/>
                    </a:lnR>
                    <a:lnT w="12700">
                      <a:solidFill>
                        <a:srgbClr val="888889"/>
                      </a:solidFill>
                      <a:miter lim="400000"/>
                    </a:lnT>
                    <a:lnB w="12700">
                      <a:solidFill>
                        <a:srgbClr val="888889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L="63500" algn="l" defTabSz="153656">
                        <a:lnSpc>
                          <a:spcPct val="90000"/>
                        </a:lnSpc>
                        <a:defRPr sz="500" spc="-19">
                          <a:solidFill>
                            <a:srgbClr val="888889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8890">
                      <a:solidFill>
                        <a:srgbClr val="C8C9C9"/>
                      </a:solidFill>
                      <a:miter lim="400000"/>
                    </a:lnL>
                    <a:lnR w="8890">
                      <a:solidFill>
                        <a:srgbClr val="C8C9C9"/>
                      </a:solidFill>
                      <a:miter lim="400000"/>
                    </a:lnR>
                    <a:lnT w="12700">
                      <a:solidFill>
                        <a:srgbClr val="888889"/>
                      </a:solidFill>
                      <a:miter lim="400000"/>
                    </a:lnT>
                    <a:lnB w="12700">
                      <a:solidFill>
                        <a:srgbClr val="888889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153656">
                        <a:defRPr sz="500">
                          <a:solidFill>
                            <a:srgbClr val="888889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8890">
                      <a:solidFill>
                        <a:srgbClr val="C8C9C9"/>
                      </a:solidFill>
                      <a:miter lim="400000"/>
                    </a:lnL>
                    <a:lnR w="8890">
                      <a:solidFill>
                        <a:srgbClr val="C8C9C9"/>
                      </a:solidFill>
                      <a:miter lim="400000"/>
                    </a:lnR>
                    <a:lnT w="12700">
                      <a:solidFill>
                        <a:srgbClr val="888889"/>
                      </a:solidFill>
                      <a:miter lim="400000"/>
                    </a:lnT>
                    <a:lnB w="12700">
                      <a:solidFill>
                        <a:srgbClr val="888889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153656">
                        <a:defRPr sz="500">
                          <a:solidFill>
                            <a:srgbClr val="888889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8890">
                      <a:solidFill>
                        <a:srgbClr val="C8C9C9"/>
                      </a:solidFill>
                      <a:miter lim="400000"/>
                    </a:lnL>
                    <a:lnR w="8890">
                      <a:solidFill>
                        <a:srgbClr val="C8C9C9"/>
                      </a:solidFill>
                      <a:miter lim="400000"/>
                    </a:lnR>
                    <a:lnT w="12700">
                      <a:solidFill>
                        <a:srgbClr val="888889"/>
                      </a:solidFill>
                      <a:miter lim="400000"/>
                    </a:lnT>
                    <a:lnB w="12700">
                      <a:solidFill>
                        <a:srgbClr val="888889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153656">
                        <a:defRPr sz="500">
                          <a:solidFill>
                            <a:srgbClr val="888889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8890">
                      <a:solidFill>
                        <a:srgbClr val="C8C9C9"/>
                      </a:solidFill>
                      <a:miter lim="400000"/>
                    </a:lnL>
                    <a:lnR w="8890">
                      <a:solidFill>
                        <a:srgbClr val="C8C9C9"/>
                      </a:solidFill>
                      <a:miter lim="400000"/>
                    </a:lnR>
                    <a:lnT w="12700">
                      <a:solidFill>
                        <a:srgbClr val="888889"/>
                      </a:solidFill>
                      <a:miter lim="400000"/>
                    </a:lnT>
                    <a:lnB w="12700">
                      <a:solidFill>
                        <a:srgbClr val="888889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153656">
                        <a:defRPr sz="500">
                          <a:solidFill>
                            <a:srgbClr val="888889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8890">
                      <a:solidFill>
                        <a:srgbClr val="C8C9C9"/>
                      </a:solidFill>
                      <a:miter lim="400000"/>
                    </a:lnL>
                    <a:lnR w="8890">
                      <a:solidFill>
                        <a:srgbClr val="C8C9C9"/>
                      </a:solidFill>
                      <a:miter lim="400000"/>
                    </a:lnR>
                    <a:lnT w="12700">
                      <a:solidFill>
                        <a:srgbClr val="888889"/>
                      </a:solidFill>
                      <a:miter lim="400000"/>
                    </a:lnT>
                    <a:lnB w="12700">
                      <a:solidFill>
                        <a:srgbClr val="888889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153656">
                        <a:defRPr sz="500">
                          <a:solidFill>
                            <a:srgbClr val="888889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8890">
                      <a:solidFill>
                        <a:srgbClr val="C8C9C9"/>
                      </a:solidFill>
                      <a:miter lim="400000"/>
                    </a:lnL>
                    <a:lnR w="0">
                      <a:miter lim="400000"/>
                    </a:lnR>
                    <a:lnT w="12700">
                      <a:solidFill>
                        <a:srgbClr val="888889"/>
                      </a:solidFill>
                      <a:miter lim="400000"/>
                    </a:lnT>
                    <a:lnB w="12700">
                      <a:solidFill>
                        <a:srgbClr val="888889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30227">
                <a:tc>
                  <a:txBody>
                    <a:bodyPr/>
                    <a:lstStyle/>
                    <a:p>
                      <a:pPr marL="12700" algn="l" defTabSz="153656">
                        <a:lnSpc>
                          <a:spcPct val="80000"/>
                        </a:lnSpc>
                        <a:defRPr sz="1800"/>
                      </a:pPr>
                      <a:r>
                        <a:rPr sz="800">
                          <a:solidFill>
                            <a:srgbClr val="484848"/>
                          </a:solidFill>
                          <a:latin typeface="KoPubWorld돋움체_Pro Bold"/>
                          <a:ea typeface="KoPubWorld돋움체_Pro Bold"/>
                          <a:cs typeface="KoPubWorld돋움체_Pro Bold"/>
                          <a:sym typeface="KoPubWorld돋움체_Pro Bold"/>
                        </a:rPr>
                        <a:t>대상자</a:t>
                      </a:r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8890">
                      <a:solidFill>
                        <a:srgbClr val="C8C9C9"/>
                      </a:solidFill>
                      <a:miter lim="400000"/>
                    </a:lnR>
                    <a:lnT w="12700">
                      <a:solidFill>
                        <a:srgbClr val="888889"/>
                      </a:solidFill>
                      <a:miter lim="400000"/>
                    </a:lnT>
                    <a:lnB w="12700">
                      <a:solidFill>
                        <a:srgbClr val="888889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L="63500" algn="l" defTabSz="153656">
                        <a:lnSpc>
                          <a:spcPct val="90000"/>
                        </a:lnSpc>
                        <a:defRPr sz="500" spc="-19">
                          <a:solidFill>
                            <a:srgbClr val="888889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8890">
                      <a:solidFill>
                        <a:srgbClr val="C8C9C9"/>
                      </a:solidFill>
                      <a:miter lim="400000"/>
                    </a:lnL>
                    <a:lnR w="8890">
                      <a:solidFill>
                        <a:srgbClr val="C8C9C9"/>
                      </a:solidFill>
                      <a:miter lim="400000"/>
                    </a:lnR>
                    <a:lnT w="12700">
                      <a:solidFill>
                        <a:srgbClr val="888889"/>
                      </a:solidFill>
                      <a:miter lim="400000"/>
                    </a:lnT>
                    <a:lnB w="12700">
                      <a:solidFill>
                        <a:srgbClr val="888889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153656">
                        <a:defRPr sz="500">
                          <a:solidFill>
                            <a:srgbClr val="888889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8890">
                      <a:solidFill>
                        <a:srgbClr val="C8C9C9"/>
                      </a:solidFill>
                      <a:miter lim="400000"/>
                    </a:lnL>
                    <a:lnR w="8890">
                      <a:solidFill>
                        <a:srgbClr val="C8C9C9"/>
                      </a:solidFill>
                      <a:miter lim="400000"/>
                    </a:lnR>
                    <a:lnT w="12700">
                      <a:solidFill>
                        <a:srgbClr val="888889"/>
                      </a:solidFill>
                      <a:miter lim="400000"/>
                    </a:lnT>
                    <a:lnB w="12700">
                      <a:solidFill>
                        <a:srgbClr val="888889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153656">
                        <a:defRPr sz="500">
                          <a:solidFill>
                            <a:srgbClr val="888889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8890">
                      <a:solidFill>
                        <a:srgbClr val="C8C9C9"/>
                      </a:solidFill>
                      <a:miter lim="400000"/>
                    </a:lnL>
                    <a:lnR w="8890">
                      <a:solidFill>
                        <a:srgbClr val="C8C9C9"/>
                      </a:solidFill>
                      <a:miter lim="400000"/>
                    </a:lnR>
                    <a:lnT w="12700">
                      <a:solidFill>
                        <a:srgbClr val="888889"/>
                      </a:solidFill>
                      <a:miter lim="400000"/>
                    </a:lnT>
                    <a:lnB w="12700">
                      <a:solidFill>
                        <a:srgbClr val="888889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153656">
                        <a:defRPr sz="500">
                          <a:solidFill>
                            <a:srgbClr val="888889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8890">
                      <a:solidFill>
                        <a:srgbClr val="C8C9C9"/>
                      </a:solidFill>
                      <a:miter lim="400000"/>
                    </a:lnL>
                    <a:lnR w="8890">
                      <a:solidFill>
                        <a:srgbClr val="C8C9C9"/>
                      </a:solidFill>
                      <a:miter lim="400000"/>
                    </a:lnR>
                    <a:lnT w="12700">
                      <a:solidFill>
                        <a:srgbClr val="888889"/>
                      </a:solidFill>
                      <a:miter lim="400000"/>
                    </a:lnT>
                    <a:lnB w="12700">
                      <a:solidFill>
                        <a:srgbClr val="888889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153656">
                        <a:defRPr sz="500">
                          <a:solidFill>
                            <a:srgbClr val="888889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8890">
                      <a:solidFill>
                        <a:srgbClr val="C8C9C9"/>
                      </a:solidFill>
                      <a:miter lim="400000"/>
                    </a:lnL>
                    <a:lnR w="8890">
                      <a:solidFill>
                        <a:srgbClr val="C8C9C9"/>
                      </a:solidFill>
                      <a:miter lim="400000"/>
                    </a:lnR>
                    <a:lnT w="12700">
                      <a:solidFill>
                        <a:srgbClr val="888889"/>
                      </a:solidFill>
                      <a:miter lim="400000"/>
                    </a:lnT>
                    <a:lnB w="12700">
                      <a:solidFill>
                        <a:srgbClr val="888889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153656">
                        <a:defRPr sz="500">
                          <a:solidFill>
                            <a:srgbClr val="888889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8890">
                      <a:solidFill>
                        <a:srgbClr val="C8C9C9"/>
                      </a:solidFill>
                      <a:miter lim="400000"/>
                    </a:lnL>
                    <a:lnR w="0">
                      <a:miter lim="400000"/>
                    </a:lnR>
                    <a:lnT w="12700">
                      <a:solidFill>
                        <a:srgbClr val="888889"/>
                      </a:solidFill>
                      <a:miter lim="400000"/>
                    </a:lnT>
                    <a:lnB w="12700">
                      <a:solidFill>
                        <a:srgbClr val="888889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477286">
                <a:tc>
                  <a:txBody>
                    <a:bodyPr/>
                    <a:lstStyle/>
                    <a:p>
                      <a:pPr marL="12700" algn="l" defTabSz="153656">
                        <a:lnSpc>
                          <a:spcPct val="80000"/>
                        </a:lnSpc>
                        <a:defRPr sz="1800"/>
                      </a:pPr>
                      <a:r>
                        <a:rPr sz="800">
                          <a:solidFill>
                            <a:srgbClr val="484848"/>
                          </a:solidFill>
                          <a:latin typeface="KoPubWorld돋움체_Pro Bold"/>
                          <a:ea typeface="KoPubWorld돋움체_Pro Bold"/>
                          <a:cs typeface="KoPubWorld돋움체_Pro Bold"/>
                          <a:sym typeface="KoPubWorld돋움체_Pro Bold"/>
                        </a:rPr>
                        <a:t>인터뷰 준비물</a:t>
                      </a:r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8890">
                      <a:solidFill>
                        <a:srgbClr val="C8C9C9"/>
                      </a:solidFill>
                      <a:miter lim="400000"/>
                    </a:lnR>
                    <a:lnT w="12700">
                      <a:solidFill>
                        <a:srgbClr val="888889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L="63500" algn="l" defTabSz="153656">
                        <a:lnSpc>
                          <a:spcPct val="90000"/>
                        </a:lnSpc>
                        <a:defRPr sz="500" spc="-19">
                          <a:solidFill>
                            <a:srgbClr val="888889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8890">
                      <a:solidFill>
                        <a:srgbClr val="C8C9C9"/>
                      </a:solidFill>
                      <a:miter lim="400000"/>
                    </a:lnL>
                    <a:lnR w="8890">
                      <a:solidFill>
                        <a:srgbClr val="C8C9C9"/>
                      </a:solidFill>
                      <a:miter lim="400000"/>
                    </a:lnR>
                    <a:lnT w="12700">
                      <a:solidFill>
                        <a:srgbClr val="888889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153656">
                        <a:defRPr sz="500">
                          <a:solidFill>
                            <a:srgbClr val="888889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8890">
                      <a:solidFill>
                        <a:srgbClr val="C8C9C9"/>
                      </a:solidFill>
                      <a:miter lim="400000"/>
                    </a:lnL>
                    <a:lnR w="8890">
                      <a:solidFill>
                        <a:srgbClr val="C8C9C9"/>
                      </a:solidFill>
                      <a:miter lim="400000"/>
                    </a:lnR>
                    <a:lnT w="12700">
                      <a:solidFill>
                        <a:srgbClr val="888889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153656">
                        <a:defRPr sz="500">
                          <a:solidFill>
                            <a:srgbClr val="888889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8890">
                      <a:solidFill>
                        <a:srgbClr val="C8C9C9"/>
                      </a:solidFill>
                      <a:miter lim="400000"/>
                    </a:lnL>
                    <a:lnR w="8890">
                      <a:solidFill>
                        <a:srgbClr val="C8C9C9"/>
                      </a:solidFill>
                      <a:miter lim="400000"/>
                    </a:lnR>
                    <a:lnT w="12700">
                      <a:solidFill>
                        <a:srgbClr val="888889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153656">
                        <a:defRPr sz="500">
                          <a:solidFill>
                            <a:srgbClr val="888889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8890">
                      <a:solidFill>
                        <a:srgbClr val="C8C9C9"/>
                      </a:solidFill>
                      <a:miter lim="400000"/>
                    </a:lnL>
                    <a:lnR w="8890">
                      <a:solidFill>
                        <a:srgbClr val="C8C9C9"/>
                      </a:solidFill>
                      <a:miter lim="400000"/>
                    </a:lnR>
                    <a:lnT w="12700">
                      <a:solidFill>
                        <a:srgbClr val="888889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153656">
                        <a:defRPr sz="500">
                          <a:solidFill>
                            <a:srgbClr val="888889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8890">
                      <a:solidFill>
                        <a:srgbClr val="C8C9C9"/>
                      </a:solidFill>
                      <a:miter lim="400000"/>
                    </a:lnL>
                    <a:lnR w="8890">
                      <a:solidFill>
                        <a:srgbClr val="C8C9C9"/>
                      </a:solidFill>
                      <a:miter lim="400000"/>
                    </a:lnR>
                    <a:lnT w="12700">
                      <a:solidFill>
                        <a:srgbClr val="888889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153656">
                        <a:defRPr sz="500">
                          <a:solidFill>
                            <a:srgbClr val="888889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8890">
                      <a:solidFill>
                        <a:srgbClr val="C8C9C9"/>
                      </a:solidFill>
                      <a:miter lim="400000"/>
                    </a:lnL>
                    <a:lnR w="0">
                      <a:miter lim="400000"/>
                    </a:lnR>
                    <a:lnT w="12700">
                      <a:solidFill>
                        <a:srgbClr val="888889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9" name="직사각형"/>
          <p:cNvSpPr/>
          <p:nvPr/>
        </p:nvSpPr>
        <p:spPr>
          <a:xfrm>
            <a:off x="177361" y="529806"/>
            <a:ext cx="5106278" cy="2424268"/>
          </a:xfrm>
          <a:prstGeom prst="rect">
            <a:avLst/>
          </a:prstGeom>
          <a:ln w="19050">
            <a:solidFill>
              <a:srgbClr val="8B2622"/>
            </a:solidFill>
            <a:miter lim="400000"/>
          </a:ln>
        </p:spPr>
        <p:txBody>
          <a:bodyPr lIns="71437" tIns="71437" rIns="71437" bIns="71437" anchor="ctr"/>
          <a:lstStyle/>
          <a:p>
            <a:pPr defTabSz="821531">
              <a:defRPr sz="30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7" name="1단계 발견하기">
            <a:extLst>
              <a:ext uri="{FF2B5EF4-FFF2-40B4-BE49-F238E27FC236}">
                <a16:creationId xmlns:a16="http://schemas.microsoft.com/office/drawing/2014/main" xmlns="" id="{21581518-02D7-D547-9F3E-C887D85DDAC2}"/>
              </a:ext>
            </a:extLst>
          </p:cNvPr>
          <p:cNvSpPr txBox="1"/>
          <p:nvPr/>
        </p:nvSpPr>
        <p:spPr>
          <a:xfrm>
            <a:off x="4316416" y="264653"/>
            <a:ext cx="973636" cy="196628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11257" tIns="11257" rIns="11257" bIns="11257">
            <a:spAutoFit/>
          </a:bodyPr>
          <a:lstStyle>
            <a:lvl1pPr algn="r" defTabSz="2438338">
              <a:defRPr sz="1130" spc="-45">
                <a:solidFill>
                  <a:srgbClr val="929292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</a:lstStyle>
          <a:p>
            <a:r>
              <a:rPr dirty="0">
                <a:latin typeface="맑은 고딕" panose="020B0503020000020004" pitchFamily="50" charset="-127"/>
                <a:ea typeface="맑은 고딕" panose="020B0503020000020004" pitchFamily="50" charset="-127"/>
                <a:cs typeface="KoPubWorldDotum_Pro Medium" pitchFamily="2" charset="-127"/>
              </a:rPr>
              <a:t>1단계 </a:t>
            </a:r>
            <a:r>
              <a:rPr dirty="0" err="1">
                <a:latin typeface="맑은 고딕" panose="020B0503020000020004" pitchFamily="50" charset="-127"/>
                <a:ea typeface="맑은 고딕" panose="020B0503020000020004" pitchFamily="50" charset="-127"/>
                <a:cs typeface="KoPubWorldDotum_Pro Medium" pitchFamily="2" charset="-127"/>
              </a:rPr>
              <a:t>발견하기</a:t>
            </a:r>
            <a:endParaRPr dirty="0">
              <a:latin typeface="맑은 고딕" panose="020B0503020000020004" pitchFamily="50" charset="-127"/>
              <a:ea typeface="맑은 고딕" panose="020B0503020000020004" pitchFamily="50" charset="-127"/>
              <a:cs typeface="KoPubWorldDotum_Pro Medium" pitchFamily="2" charset="-127"/>
            </a:endParaRPr>
          </a:p>
        </p:txBody>
      </p:sp>
    </p:spTree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2" name="표"/>
          <p:cNvGraphicFramePr/>
          <p:nvPr>
            <p:extLst>
              <p:ext uri="{D42A27DB-BD31-4B8C-83A1-F6EECF244321}">
                <p14:modId xmlns:p14="http://schemas.microsoft.com/office/powerpoint/2010/main" val="4114455386"/>
              </p:ext>
            </p:extLst>
          </p:nvPr>
        </p:nvGraphicFramePr>
        <p:xfrm>
          <a:off x="180536" y="522253"/>
          <a:ext cx="1007426" cy="243240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0742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122561">
                <a:tc>
                  <a:txBody>
                    <a:bodyPr/>
                    <a:lstStyle/>
                    <a:p>
                      <a:pPr marL="12700" algn="l" defTabSz="153656">
                        <a:lnSpc>
                          <a:spcPct val="80000"/>
                        </a:lnSpc>
                        <a:defRPr sz="1800"/>
                      </a:pPr>
                      <a:endParaRPr lang="en-US" sz="300" dirty="0">
                        <a:solidFill>
                          <a:srgbClr val="484848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KoPubWorld돋움체_Pro Bold"/>
                        <a:sym typeface="KoPubWorld돋움체_Pro Bold"/>
                      </a:endParaRPr>
                    </a:p>
                    <a:p>
                      <a:pPr marL="12700" algn="l" defTabSz="153656">
                        <a:lnSpc>
                          <a:spcPct val="80000"/>
                        </a:lnSpc>
                        <a:defRPr sz="1800"/>
                      </a:pPr>
                      <a:r>
                        <a:rPr sz="600" dirty="0" err="1">
                          <a:solidFill>
                            <a:srgbClr val="484848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Bold"/>
                          <a:sym typeface="KoPubWorld돋움체_Pro Bold"/>
                        </a:rPr>
                        <a:t>섀도잉</a:t>
                      </a:r>
                      <a:r>
                        <a:rPr sz="600" dirty="0">
                          <a:solidFill>
                            <a:srgbClr val="484848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Bold"/>
                          <a:sym typeface="KoPubWorld돋움체_Pro Bold"/>
                        </a:rPr>
                        <a:t> </a:t>
                      </a:r>
                      <a:r>
                        <a:rPr sz="600" dirty="0" err="1">
                          <a:solidFill>
                            <a:srgbClr val="484848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Bold"/>
                          <a:sym typeface="KoPubWorld돋움체_Pro Bold"/>
                        </a:rPr>
                        <a:t>목적</a:t>
                      </a:r>
                      <a:r>
                        <a:rPr sz="600" dirty="0">
                          <a:solidFill>
                            <a:srgbClr val="484848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Bold"/>
                          <a:sym typeface="KoPubWorld돋움체_Pro Bold"/>
                        </a:rPr>
                        <a:t>/</a:t>
                      </a:r>
                      <a:r>
                        <a:rPr sz="600" dirty="0" err="1">
                          <a:solidFill>
                            <a:srgbClr val="484848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Bold"/>
                          <a:sym typeface="KoPubWorld돋움체_Pro Bold"/>
                        </a:rPr>
                        <a:t>목표</a:t>
                      </a:r>
                      <a:endParaRPr sz="600" dirty="0">
                        <a:solidFill>
                          <a:srgbClr val="484848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KoPubWorld돋움체_Pro Bold"/>
                        <a:sym typeface="KoPubWorld돋움체_Pro Bold"/>
                      </a:endParaRPr>
                    </a:p>
                  </a:txBody>
                  <a:tcPr marL="50800" marR="50800" marT="50800" marB="50800" horzOverflow="overflow">
                    <a:lnL w="3175">
                      <a:solidFill>
                        <a:srgbClr val="FFFFFF"/>
                      </a:solidFill>
                      <a:miter lim="400000"/>
                    </a:lnL>
                    <a:lnR w="12700">
                      <a:solidFill>
                        <a:srgbClr val="888889"/>
                      </a:solidFill>
                      <a:miter lim="400000"/>
                    </a:lnR>
                    <a:lnT w="0">
                      <a:miter lim="400000"/>
                    </a:lnT>
                    <a:lnB w="8890">
                      <a:solidFill>
                        <a:srgbClr val="888889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9839">
                <a:tc>
                  <a:txBody>
                    <a:bodyPr/>
                    <a:lstStyle/>
                    <a:p>
                      <a:pPr marL="6350" indent="0" algn="l" defTabSz="153656">
                        <a:lnSpc>
                          <a:spcPct val="80000"/>
                        </a:lnSpc>
                        <a:tabLst/>
                        <a:defRPr sz="1800"/>
                      </a:pPr>
                      <a:endParaRPr lang="en-US" sz="300" dirty="0">
                        <a:solidFill>
                          <a:srgbClr val="484848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KoPubWorld돋움체_Pro Bold"/>
                        <a:sym typeface="KoPubWorld돋움체_Pro Bold"/>
                      </a:endParaRPr>
                    </a:p>
                    <a:p>
                      <a:pPr marL="12700" algn="l" defTabSz="153656">
                        <a:lnSpc>
                          <a:spcPct val="80000"/>
                        </a:lnSpc>
                        <a:defRPr sz="1800"/>
                      </a:pPr>
                      <a:r>
                        <a:rPr sz="600" dirty="0" err="1">
                          <a:solidFill>
                            <a:srgbClr val="484848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Bold"/>
                          <a:sym typeface="KoPubWorld돋움체_Pro Bold"/>
                        </a:rPr>
                        <a:t>관찰</a:t>
                      </a:r>
                      <a:r>
                        <a:rPr sz="600" dirty="0">
                          <a:solidFill>
                            <a:srgbClr val="484848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Bold"/>
                          <a:sym typeface="KoPubWorld돋움체_Pro Bold"/>
                        </a:rPr>
                        <a:t> </a:t>
                      </a:r>
                      <a:r>
                        <a:rPr sz="600" dirty="0" err="1">
                          <a:solidFill>
                            <a:srgbClr val="484848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Bold"/>
                          <a:sym typeface="KoPubWorld돋움체_Pro Bold"/>
                        </a:rPr>
                        <a:t>포인트</a:t>
                      </a:r>
                      <a:endParaRPr sz="600" dirty="0">
                        <a:solidFill>
                          <a:srgbClr val="484848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KoPubWorld돋움체_Pro Bold"/>
                        <a:sym typeface="KoPubWorld돋움체_Pro Bold"/>
                      </a:endParaRPr>
                    </a:p>
                  </a:txBody>
                  <a:tcPr marL="50800" marR="50800" marT="50800" marB="50800" horzOverflow="overflow">
                    <a:lnL w="3175">
                      <a:solidFill>
                        <a:srgbClr val="FFFFFF"/>
                      </a:solidFill>
                      <a:miter lim="400000"/>
                    </a:lnL>
                    <a:lnR w="12700">
                      <a:solidFill>
                        <a:srgbClr val="888889"/>
                      </a:solidFill>
                      <a:miter lim="400000"/>
                    </a:lnR>
                    <a:lnT w="8890">
                      <a:solidFill>
                        <a:srgbClr val="888889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graphicFrame>
        <p:nvGraphicFramePr>
          <p:cNvPr id="223" name="표"/>
          <p:cNvGraphicFramePr/>
          <p:nvPr>
            <p:extLst>
              <p:ext uri="{D42A27DB-BD31-4B8C-83A1-F6EECF244321}">
                <p14:modId xmlns:p14="http://schemas.microsoft.com/office/powerpoint/2010/main" val="405215614"/>
              </p:ext>
            </p:extLst>
          </p:nvPr>
        </p:nvGraphicFramePr>
        <p:xfrm>
          <a:off x="1194792" y="522253"/>
          <a:ext cx="4081409" cy="243937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762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4429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30030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306437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423186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456757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1065559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608651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</a:tblGrid>
              <a:tr h="258742">
                <a:tc rowSpan="2">
                  <a:txBody>
                    <a:bodyPr/>
                    <a:lstStyle/>
                    <a:p>
                      <a:pPr marL="12700" defTabSz="153656">
                        <a:lnSpc>
                          <a:spcPct val="90000"/>
                        </a:lnSpc>
                        <a:defRPr sz="600">
                          <a:solidFill>
                            <a:srgbClr val="484848"/>
                          </a:solidFill>
                          <a:latin typeface="KoPubWorld돋움체_Pro Bold"/>
                          <a:ea typeface="KoPubWorld돋움체_Pro Bold"/>
                          <a:cs typeface="KoPubWorld돋움체_Pro Bold"/>
                          <a:sym typeface="KoPubWorld돋움체_Pro Bold"/>
                        </a:defRPr>
                      </a:pPr>
                      <a:r>
                        <a:rPr dirty="0" err="1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일시</a:t>
                      </a:r>
                      <a:endParaRPr dirty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marL="12700" defTabSz="153656">
                        <a:lnSpc>
                          <a:spcPct val="90000"/>
                        </a:lnSpc>
                        <a:defRPr>
                          <a:solidFill>
                            <a:srgbClr val="888889"/>
                          </a:solidFill>
                          <a:latin typeface="KoPubWorld돋움체_Pro Bold"/>
                          <a:ea typeface="KoPubWorld돋움체_Pro Bold"/>
                          <a:cs typeface="KoPubWorld돋움체_Pro Bold"/>
                          <a:sym typeface="KoPubWorld돋움체_Pro Bold"/>
                        </a:defRPr>
                      </a:pPr>
                      <a:r>
                        <a:rPr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</a:t>
                      </a:r>
                      <a:r>
                        <a:rPr dirty="0" err="1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시간</a:t>
                      </a:r>
                      <a:r>
                        <a:rPr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/</a:t>
                      </a:r>
                      <a:r>
                        <a:rPr dirty="0" err="1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장소</a:t>
                      </a:r>
                      <a:r>
                        <a:rPr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)</a:t>
                      </a:r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8890">
                      <a:solidFill>
                        <a:srgbClr val="C8C9C9"/>
                      </a:solidFill>
                      <a:miter lim="400000"/>
                    </a:lnR>
                    <a:lnT w="0">
                      <a:miter lim="400000"/>
                    </a:lnT>
                    <a:lnB w="12700">
                      <a:solidFill>
                        <a:srgbClr val="888889"/>
                      </a:solidFill>
                      <a:miter lim="400000"/>
                    </a:lnB>
                  </a:tcPr>
                </a:tc>
                <a:tc gridSpan="5">
                  <a:txBody>
                    <a:bodyPr/>
                    <a:lstStyle/>
                    <a:p>
                      <a:pPr marL="12700" defTabSz="153656">
                        <a:lnSpc>
                          <a:spcPct val="80000"/>
                        </a:lnSpc>
                        <a:defRPr sz="1800"/>
                      </a:pPr>
                      <a:r>
                        <a:rPr sz="600">
                          <a:solidFill>
                            <a:srgbClr val="484848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Bold"/>
                          <a:sym typeface="KoPubWorld돋움체_Pro Bold"/>
                        </a:rPr>
                        <a:t>인적 정보</a:t>
                      </a:r>
                    </a:p>
                  </a:txBody>
                  <a:tcPr marL="50800" marR="50800" marT="50800" marB="50800" anchor="ctr" horzOverflow="overflow">
                    <a:lnL w="8890">
                      <a:solidFill>
                        <a:srgbClr val="C8C9C9"/>
                      </a:solidFill>
                      <a:miter lim="400000"/>
                    </a:lnL>
                    <a:lnR w="8890">
                      <a:solidFill>
                        <a:srgbClr val="C8C9C9"/>
                      </a:solidFill>
                      <a:miter lim="400000"/>
                    </a:lnR>
                    <a:lnT w="0">
                      <a:miter lim="400000"/>
                    </a:lnT>
                    <a:lnB w="12700">
                      <a:solidFill>
                        <a:srgbClr val="888889"/>
                      </a:solidFill>
                      <a:miter lim="400000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x-non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x-non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x-non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x-none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12700" defTabSz="153656">
                        <a:defRPr sz="600">
                          <a:solidFill>
                            <a:srgbClr val="484848"/>
                          </a:solidFill>
                          <a:latin typeface="KoPubWorld돋움체_Pro Bold"/>
                          <a:ea typeface="KoPubWorld돋움체_Pro Bold"/>
                          <a:cs typeface="KoPubWorld돋움체_Pro Bold"/>
                          <a:sym typeface="KoPubWorld돋움체_Pro Bold"/>
                        </a:defRPr>
                      </a:pPr>
                      <a:r>
                        <a:rPr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대상의 주요 특징</a:t>
                      </a:r>
                    </a:p>
                    <a:p>
                      <a:pPr marL="12700" defTabSz="153656">
                        <a:lnSpc>
                          <a:spcPct val="90000"/>
                        </a:lnSpc>
                        <a:defRPr>
                          <a:solidFill>
                            <a:srgbClr val="888889"/>
                          </a:solidFill>
                          <a:latin typeface="KoPubWorld돋움체_Pro Bold"/>
                          <a:ea typeface="KoPubWorld돋움체_Pro Bold"/>
                          <a:cs typeface="KoPubWorld돋움체_Pro Bold"/>
                          <a:sym typeface="KoPubWorld돋움체_Pro Bold"/>
                        </a:defRPr>
                      </a:pPr>
                      <a:r>
                        <a:rPr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(주제와 관련된 대상의 주요 특징 작성</a:t>
                      </a:r>
                      <a:br>
                        <a:rPr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</a:br>
                      <a:r>
                        <a:rPr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예: 00제품 사용자 등) </a:t>
                      </a:r>
                    </a:p>
                  </a:txBody>
                  <a:tcPr marL="50800" marR="50800" marT="50800" marB="50800" anchor="ctr" horzOverflow="overflow">
                    <a:lnL w="8890">
                      <a:solidFill>
                        <a:srgbClr val="C8C9C9"/>
                      </a:solidFill>
                      <a:miter lim="400000"/>
                    </a:lnL>
                    <a:lnR w="8890">
                      <a:solidFill>
                        <a:srgbClr val="C8C9C9"/>
                      </a:solidFill>
                      <a:miter lim="400000"/>
                    </a:lnR>
                    <a:lnT w="0">
                      <a:miter lim="400000"/>
                    </a:lnT>
                    <a:lnB w="12700">
                      <a:solidFill>
                        <a:srgbClr val="888889"/>
                      </a:solidFill>
                      <a:miter lim="400000"/>
                    </a:lnB>
                  </a:tcPr>
                </a:tc>
                <a:tc rowSpan="2">
                  <a:txBody>
                    <a:bodyPr/>
                    <a:lstStyle/>
                    <a:p>
                      <a:pPr marL="12700" defTabSz="153656">
                        <a:lnSpc>
                          <a:spcPct val="80000"/>
                        </a:lnSpc>
                        <a:defRPr sz="1800"/>
                      </a:pPr>
                      <a:r>
                        <a:rPr sz="600">
                          <a:solidFill>
                            <a:srgbClr val="484848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Bold"/>
                          <a:sym typeface="KoPubWorld돋움체_Pro Bold"/>
                        </a:rPr>
                        <a:t>참고사항</a:t>
                      </a:r>
                    </a:p>
                  </a:txBody>
                  <a:tcPr marL="50800" marR="50800" marT="50800" marB="50800" anchor="ctr" horzOverflow="overflow">
                    <a:lnL w="8890">
                      <a:solidFill>
                        <a:srgbClr val="C8C9C9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12700">
                      <a:solidFill>
                        <a:srgbClr val="888889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65099">
                <a:tc vMerge="1">
                  <a:txBody>
                    <a:bodyPr/>
                    <a:lstStyle/>
                    <a:p>
                      <a:endParaRPr lang="x-non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2700" defTabSz="153656">
                        <a:lnSpc>
                          <a:spcPct val="80000"/>
                        </a:lnSpc>
                        <a:defRPr sz="1800"/>
                      </a:pPr>
                      <a:r>
                        <a:rPr sz="500" dirty="0" err="1">
                          <a:solidFill>
                            <a:srgbClr val="484848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Bold"/>
                          <a:sym typeface="KoPubWorld돋움체_Pro Bold"/>
                        </a:rPr>
                        <a:t>이름</a:t>
                      </a:r>
                      <a:endParaRPr sz="500" dirty="0">
                        <a:solidFill>
                          <a:srgbClr val="484848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KoPubWorld돋움체_Pro Bold"/>
                        <a:sym typeface="KoPubWorld돋움체_Pro Bold"/>
                      </a:endParaRPr>
                    </a:p>
                  </a:txBody>
                  <a:tcPr marL="50800" marR="50800" marT="50800" marB="50800" anchor="ctr" horzOverflow="overflow">
                    <a:lnL w="8890">
                      <a:solidFill>
                        <a:srgbClr val="C8C9C9"/>
                      </a:solidFill>
                      <a:miter lim="400000"/>
                    </a:lnL>
                    <a:lnR w="8890">
                      <a:solidFill>
                        <a:srgbClr val="C8C9C9"/>
                      </a:solidFill>
                      <a:miter lim="400000"/>
                    </a:lnR>
                    <a:lnT w="12700">
                      <a:solidFill>
                        <a:srgbClr val="888889"/>
                      </a:solidFill>
                      <a:miter lim="400000"/>
                    </a:lnT>
                    <a:lnB w="12700">
                      <a:solidFill>
                        <a:srgbClr val="888889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L="12700" defTabSz="153656">
                        <a:lnSpc>
                          <a:spcPct val="80000"/>
                        </a:lnSpc>
                        <a:defRPr sz="1800"/>
                      </a:pPr>
                      <a:r>
                        <a:rPr sz="500" dirty="0" err="1">
                          <a:solidFill>
                            <a:srgbClr val="484848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Bold"/>
                          <a:sym typeface="KoPubWorld돋움체_Pro Bold"/>
                        </a:rPr>
                        <a:t>성별</a:t>
                      </a:r>
                      <a:endParaRPr sz="500" dirty="0">
                        <a:solidFill>
                          <a:srgbClr val="484848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KoPubWorld돋움체_Pro Bold"/>
                        <a:sym typeface="KoPubWorld돋움체_Pro Bold"/>
                      </a:endParaRPr>
                    </a:p>
                  </a:txBody>
                  <a:tcPr marL="50800" marR="50800" marT="50800" marB="50800" anchor="ctr" horzOverflow="overflow">
                    <a:lnL w="8890">
                      <a:solidFill>
                        <a:srgbClr val="C8C9C9"/>
                      </a:solidFill>
                      <a:miter lim="400000"/>
                    </a:lnL>
                    <a:lnR w="8890">
                      <a:solidFill>
                        <a:srgbClr val="C8C9C9"/>
                      </a:solidFill>
                      <a:miter lim="400000"/>
                    </a:lnR>
                    <a:lnT w="12700">
                      <a:solidFill>
                        <a:srgbClr val="888889"/>
                      </a:solidFill>
                      <a:miter lim="400000"/>
                    </a:lnT>
                    <a:lnB w="12700">
                      <a:solidFill>
                        <a:srgbClr val="888889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L="12700" defTabSz="153656">
                        <a:lnSpc>
                          <a:spcPct val="80000"/>
                        </a:lnSpc>
                        <a:defRPr sz="1800"/>
                      </a:pPr>
                      <a:r>
                        <a:rPr sz="500">
                          <a:solidFill>
                            <a:srgbClr val="484848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Bold"/>
                          <a:sym typeface="KoPubWorld돋움체_Pro Bold"/>
                        </a:rPr>
                        <a:t>연령</a:t>
                      </a:r>
                    </a:p>
                  </a:txBody>
                  <a:tcPr marL="50800" marR="50800" marT="50800" marB="50800" anchor="ctr" horzOverflow="overflow">
                    <a:lnL w="8890">
                      <a:solidFill>
                        <a:srgbClr val="C8C9C9"/>
                      </a:solidFill>
                      <a:miter lim="400000"/>
                    </a:lnL>
                    <a:lnR w="8890">
                      <a:solidFill>
                        <a:srgbClr val="C8C9C9"/>
                      </a:solidFill>
                      <a:miter lim="400000"/>
                    </a:lnR>
                    <a:lnT w="12700">
                      <a:solidFill>
                        <a:srgbClr val="888889"/>
                      </a:solidFill>
                      <a:miter lim="400000"/>
                    </a:lnT>
                    <a:lnB w="12700">
                      <a:solidFill>
                        <a:srgbClr val="888889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L="12700" defTabSz="153656">
                        <a:lnSpc>
                          <a:spcPct val="80000"/>
                        </a:lnSpc>
                        <a:defRPr sz="1800"/>
                      </a:pPr>
                      <a:r>
                        <a:rPr sz="500">
                          <a:solidFill>
                            <a:srgbClr val="484848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Bold"/>
                          <a:sym typeface="KoPubWorld돋움체_Pro Bold"/>
                        </a:rPr>
                        <a:t>직업</a:t>
                      </a:r>
                    </a:p>
                  </a:txBody>
                  <a:tcPr marL="50800" marR="50800" marT="50800" marB="50800" anchor="ctr" horzOverflow="overflow">
                    <a:lnL w="8890">
                      <a:solidFill>
                        <a:srgbClr val="C8C9C9"/>
                      </a:solidFill>
                      <a:miter lim="400000"/>
                    </a:lnL>
                    <a:lnR w="8890">
                      <a:solidFill>
                        <a:srgbClr val="C8C9C9"/>
                      </a:solidFill>
                      <a:miter lim="400000"/>
                    </a:lnR>
                    <a:lnT w="12700">
                      <a:solidFill>
                        <a:srgbClr val="888889"/>
                      </a:solidFill>
                      <a:miter lim="400000"/>
                    </a:lnT>
                    <a:lnB w="12700">
                      <a:solidFill>
                        <a:srgbClr val="888889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L="12700" defTabSz="153656">
                        <a:lnSpc>
                          <a:spcPct val="80000"/>
                        </a:lnSpc>
                        <a:defRPr sz="1800"/>
                      </a:pPr>
                      <a:r>
                        <a:rPr sz="500">
                          <a:solidFill>
                            <a:srgbClr val="484848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KoPubWorld돋움체_Pro Bold"/>
                          <a:sym typeface="KoPubWorld돋움체_Pro Bold"/>
                        </a:rPr>
                        <a:t>지역</a:t>
                      </a:r>
                    </a:p>
                  </a:txBody>
                  <a:tcPr marL="50800" marR="50800" marT="50800" marB="50800" anchor="ctr" horzOverflow="overflow">
                    <a:lnL w="8890">
                      <a:solidFill>
                        <a:srgbClr val="C8C9C9"/>
                      </a:solidFill>
                      <a:miter lim="400000"/>
                    </a:lnL>
                    <a:lnR w="8890">
                      <a:solidFill>
                        <a:srgbClr val="C8C9C9"/>
                      </a:solidFill>
                      <a:miter lim="400000"/>
                    </a:lnR>
                    <a:lnT w="12700">
                      <a:solidFill>
                        <a:srgbClr val="888889"/>
                      </a:solidFill>
                      <a:miter lim="400000"/>
                    </a:lnT>
                    <a:lnB w="12700">
                      <a:solidFill>
                        <a:srgbClr val="888889"/>
                      </a:solidFill>
                      <a:miter lim="400000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x-non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x-non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98412">
                <a:tc>
                  <a:txBody>
                    <a:bodyPr/>
                    <a:lstStyle/>
                    <a:p>
                      <a:pPr algn="l" defTabSz="153656">
                        <a:defRPr sz="500">
                          <a:solidFill>
                            <a:srgbClr val="888889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8890">
                      <a:solidFill>
                        <a:srgbClr val="C8C9C9"/>
                      </a:solidFill>
                      <a:miter lim="400000"/>
                    </a:lnR>
                    <a:lnT w="12700">
                      <a:solidFill>
                        <a:srgbClr val="888889"/>
                      </a:solidFill>
                      <a:miter lim="400000"/>
                    </a:lnT>
                    <a:lnB w="8890">
                      <a:solidFill>
                        <a:srgbClr val="888889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153656">
                        <a:defRPr sz="500">
                          <a:solidFill>
                            <a:srgbClr val="888889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50800" marR="50800" marT="50800" marB="50800" anchor="ctr" horzOverflow="overflow">
                    <a:lnL w="8890">
                      <a:solidFill>
                        <a:srgbClr val="C8C9C9"/>
                      </a:solidFill>
                      <a:miter lim="400000"/>
                    </a:lnL>
                    <a:lnR w="8890">
                      <a:solidFill>
                        <a:srgbClr val="C8C9C9"/>
                      </a:solidFill>
                      <a:miter lim="400000"/>
                    </a:lnR>
                    <a:lnT w="12700">
                      <a:solidFill>
                        <a:srgbClr val="888889"/>
                      </a:solidFill>
                      <a:miter lim="400000"/>
                    </a:lnT>
                    <a:lnB w="8890">
                      <a:solidFill>
                        <a:srgbClr val="888889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153656">
                        <a:defRPr sz="500">
                          <a:solidFill>
                            <a:srgbClr val="888889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 dirty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50800" marR="50800" marT="50800" marB="50800" anchor="ctr" horzOverflow="overflow">
                    <a:lnL w="8890">
                      <a:solidFill>
                        <a:srgbClr val="C8C9C9"/>
                      </a:solidFill>
                      <a:miter lim="400000"/>
                    </a:lnL>
                    <a:lnR w="8890">
                      <a:solidFill>
                        <a:srgbClr val="C8C9C9"/>
                      </a:solidFill>
                      <a:miter lim="400000"/>
                    </a:lnR>
                    <a:lnT w="12700">
                      <a:solidFill>
                        <a:srgbClr val="888889"/>
                      </a:solidFill>
                      <a:miter lim="400000"/>
                    </a:lnT>
                    <a:lnB w="8890">
                      <a:solidFill>
                        <a:srgbClr val="888889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153656">
                        <a:defRPr sz="500">
                          <a:solidFill>
                            <a:srgbClr val="888889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 dirty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50800" marR="50800" marT="50800" marB="50800" anchor="ctr" horzOverflow="overflow">
                    <a:lnL w="8890">
                      <a:solidFill>
                        <a:srgbClr val="C8C9C9"/>
                      </a:solidFill>
                      <a:miter lim="400000"/>
                    </a:lnL>
                    <a:lnR w="8890">
                      <a:solidFill>
                        <a:srgbClr val="C8C9C9"/>
                      </a:solidFill>
                      <a:miter lim="400000"/>
                    </a:lnR>
                    <a:lnT w="12700">
                      <a:solidFill>
                        <a:srgbClr val="888889"/>
                      </a:solidFill>
                      <a:miter lim="400000"/>
                    </a:lnT>
                    <a:lnB w="8890">
                      <a:solidFill>
                        <a:srgbClr val="888889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153656">
                        <a:defRPr sz="500">
                          <a:solidFill>
                            <a:srgbClr val="888889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 dirty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50800" marR="50800" marT="50800" marB="50800" anchor="ctr" horzOverflow="overflow">
                    <a:lnL w="8890">
                      <a:solidFill>
                        <a:srgbClr val="C8C9C9"/>
                      </a:solidFill>
                      <a:miter lim="400000"/>
                    </a:lnL>
                    <a:lnR w="8890">
                      <a:solidFill>
                        <a:srgbClr val="C8C9C9"/>
                      </a:solidFill>
                      <a:miter lim="400000"/>
                    </a:lnR>
                    <a:lnT w="12700">
                      <a:solidFill>
                        <a:srgbClr val="888889"/>
                      </a:solidFill>
                      <a:miter lim="400000"/>
                    </a:lnT>
                    <a:lnB w="8890">
                      <a:solidFill>
                        <a:srgbClr val="888889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153656">
                        <a:defRPr sz="500">
                          <a:solidFill>
                            <a:srgbClr val="888889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 dirty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50800" marR="50800" marT="50800" marB="50800" anchor="ctr" horzOverflow="overflow">
                    <a:lnL w="8890">
                      <a:solidFill>
                        <a:srgbClr val="C8C9C9"/>
                      </a:solidFill>
                      <a:miter lim="400000"/>
                    </a:lnL>
                    <a:lnR w="8890">
                      <a:solidFill>
                        <a:srgbClr val="C8C9C9"/>
                      </a:solidFill>
                      <a:miter lim="400000"/>
                    </a:lnR>
                    <a:lnT w="12700">
                      <a:solidFill>
                        <a:srgbClr val="888889"/>
                      </a:solidFill>
                      <a:miter lim="400000"/>
                    </a:lnT>
                    <a:lnB w="8890">
                      <a:solidFill>
                        <a:srgbClr val="888889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153656">
                        <a:defRPr sz="500">
                          <a:solidFill>
                            <a:srgbClr val="888889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 dirty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50800" marR="50800" marT="50800" marB="50800" anchor="ctr" horzOverflow="overflow">
                    <a:lnL w="8890">
                      <a:solidFill>
                        <a:srgbClr val="C8C9C9"/>
                      </a:solidFill>
                      <a:miter lim="400000"/>
                    </a:lnL>
                    <a:lnR w="8890">
                      <a:solidFill>
                        <a:srgbClr val="C8C9C9"/>
                      </a:solidFill>
                      <a:miter lim="400000"/>
                    </a:lnR>
                    <a:lnT w="12700">
                      <a:solidFill>
                        <a:srgbClr val="888889"/>
                      </a:solidFill>
                      <a:miter lim="400000"/>
                    </a:lnT>
                    <a:lnB w="8890">
                      <a:solidFill>
                        <a:srgbClr val="888889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153656">
                        <a:defRPr sz="500">
                          <a:solidFill>
                            <a:srgbClr val="888889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50800" marR="50800" marT="50800" marB="50800" anchor="ctr" horzOverflow="overflow">
                    <a:lnL w="8890">
                      <a:solidFill>
                        <a:srgbClr val="C8C9C9"/>
                      </a:solidFill>
                      <a:miter lim="400000"/>
                    </a:lnL>
                    <a:lnR w="0">
                      <a:miter lim="400000"/>
                    </a:lnR>
                    <a:lnT w="12700">
                      <a:solidFill>
                        <a:srgbClr val="888889"/>
                      </a:solidFill>
                      <a:miter lim="400000"/>
                    </a:lnT>
                    <a:lnB w="8890">
                      <a:solidFill>
                        <a:srgbClr val="888889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36453">
                <a:tc>
                  <a:txBody>
                    <a:bodyPr/>
                    <a:lstStyle/>
                    <a:p>
                      <a:pPr algn="l" defTabSz="153656">
                        <a:defRPr sz="500">
                          <a:solidFill>
                            <a:srgbClr val="888889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8890">
                      <a:solidFill>
                        <a:srgbClr val="C8C9C9"/>
                      </a:solidFill>
                      <a:miter lim="400000"/>
                    </a:lnR>
                    <a:lnT w="8890">
                      <a:solidFill>
                        <a:srgbClr val="888889"/>
                      </a:solidFill>
                      <a:miter lim="400000"/>
                    </a:lnT>
                    <a:lnB w="8890">
                      <a:solidFill>
                        <a:srgbClr val="888889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153656">
                        <a:defRPr sz="500">
                          <a:solidFill>
                            <a:srgbClr val="888889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50800" marR="50800" marT="50800" marB="50800" anchor="ctr" horzOverflow="overflow">
                    <a:lnL w="8890">
                      <a:solidFill>
                        <a:srgbClr val="C8C9C9"/>
                      </a:solidFill>
                      <a:miter lim="400000"/>
                    </a:lnL>
                    <a:lnR w="8890">
                      <a:solidFill>
                        <a:srgbClr val="C8C9C9"/>
                      </a:solidFill>
                      <a:miter lim="400000"/>
                    </a:lnR>
                    <a:lnT w="8890">
                      <a:solidFill>
                        <a:srgbClr val="888889"/>
                      </a:solidFill>
                      <a:miter lim="400000"/>
                    </a:lnT>
                    <a:lnB w="8890">
                      <a:solidFill>
                        <a:srgbClr val="888889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153656">
                        <a:defRPr sz="500">
                          <a:solidFill>
                            <a:srgbClr val="888889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50800" marR="50800" marT="50800" marB="50800" anchor="ctr" horzOverflow="overflow">
                    <a:lnL w="8890">
                      <a:solidFill>
                        <a:srgbClr val="C8C9C9"/>
                      </a:solidFill>
                      <a:miter lim="400000"/>
                    </a:lnL>
                    <a:lnR w="8890">
                      <a:solidFill>
                        <a:srgbClr val="C8C9C9"/>
                      </a:solidFill>
                      <a:miter lim="400000"/>
                    </a:lnR>
                    <a:lnT w="8890">
                      <a:solidFill>
                        <a:srgbClr val="888889"/>
                      </a:solidFill>
                      <a:miter lim="400000"/>
                    </a:lnT>
                    <a:lnB w="8890">
                      <a:solidFill>
                        <a:srgbClr val="888889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153656">
                        <a:defRPr sz="500">
                          <a:solidFill>
                            <a:srgbClr val="888889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50800" marR="50800" marT="50800" marB="50800" anchor="ctr" horzOverflow="overflow">
                    <a:lnL w="8890">
                      <a:solidFill>
                        <a:srgbClr val="C8C9C9"/>
                      </a:solidFill>
                      <a:miter lim="400000"/>
                    </a:lnL>
                    <a:lnR w="8890">
                      <a:solidFill>
                        <a:srgbClr val="C8C9C9"/>
                      </a:solidFill>
                      <a:miter lim="400000"/>
                    </a:lnR>
                    <a:lnT w="8890">
                      <a:solidFill>
                        <a:srgbClr val="888889"/>
                      </a:solidFill>
                      <a:miter lim="400000"/>
                    </a:lnT>
                    <a:lnB w="8890">
                      <a:solidFill>
                        <a:srgbClr val="888889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153656">
                        <a:defRPr sz="500">
                          <a:solidFill>
                            <a:srgbClr val="888889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50800" marR="50800" marT="50800" marB="50800" anchor="ctr" horzOverflow="overflow">
                    <a:lnL w="8890">
                      <a:solidFill>
                        <a:srgbClr val="C8C9C9"/>
                      </a:solidFill>
                      <a:miter lim="400000"/>
                    </a:lnL>
                    <a:lnR w="8890">
                      <a:solidFill>
                        <a:srgbClr val="C8C9C9"/>
                      </a:solidFill>
                      <a:miter lim="400000"/>
                    </a:lnR>
                    <a:lnT w="8890">
                      <a:solidFill>
                        <a:srgbClr val="888889"/>
                      </a:solidFill>
                      <a:miter lim="400000"/>
                    </a:lnT>
                    <a:lnB w="8890">
                      <a:solidFill>
                        <a:srgbClr val="888889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153656">
                        <a:defRPr sz="500">
                          <a:solidFill>
                            <a:srgbClr val="888889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50800" marR="50800" marT="50800" marB="50800" anchor="ctr" horzOverflow="overflow">
                    <a:lnL w="8890">
                      <a:solidFill>
                        <a:srgbClr val="C8C9C9"/>
                      </a:solidFill>
                      <a:miter lim="400000"/>
                    </a:lnL>
                    <a:lnR w="8890">
                      <a:solidFill>
                        <a:srgbClr val="C8C9C9"/>
                      </a:solidFill>
                      <a:miter lim="400000"/>
                    </a:lnR>
                    <a:lnT w="8890">
                      <a:solidFill>
                        <a:srgbClr val="888889"/>
                      </a:solidFill>
                      <a:miter lim="400000"/>
                    </a:lnT>
                    <a:lnB w="8890">
                      <a:solidFill>
                        <a:srgbClr val="888889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153656">
                        <a:defRPr sz="500">
                          <a:solidFill>
                            <a:srgbClr val="888889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 dirty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50800" marR="50800" marT="50800" marB="50800" anchor="ctr" horzOverflow="overflow">
                    <a:lnL w="8890">
                      <a:solidFill>
                        <a:srgbClr val="C8C9C9"/>
                      </a:solidFill>
                      <a:miter lim="400000"/>
                    </a:lnL>
                    <a:lnR w="8890">
                      <a:solidFill>
                        <a:srgbClr val="C8C9C9"/>
                      </a:solidFill>
                      <a:miter lim="400000"/>
                    </a:lnR>
                    <a:lnT w="8890">
                      <a:solidFill>
                        <a:srgbClr val="888889"/>
                      </a:solidFill>
                      <a:miter lim="400000"/>
                    </a:lnT>
                    <a:lnB w="8890">
                      <a:solidFill>
                        <a:srgbClr val="888889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153656">
                        <a:defRPr sz="500">
                          <a:solidFill>
                            <a:srgbClr val="888889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50800" marR="50800" marT="50800" marB="50800" anchor="ctr" horzOverflow="overflow">
                    <a:lnL w="8890">
                      <a:solidFill>
                        <a:srgbClr val="C8C9C9"/>
                      </a:solidFill>
                      <a:miter lim="400000"/>
                    </a:lnL>
                    <a:lnR w="0">
                      <a:miter lim="400000"/>
                    </a:lnR>
                    <a:lnT w="8890">
                      <a:solidFill>
                        <a:srgbClr val="888889"/>
                      </a:solidFill>
                      <a:miter lim="400000"/>
                    </a:lnT>
                    <a:lnB w="8890">
                      <a:solidFill>
                        <a:srgbClr val="888889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80664">
                <a:tc>
                  <a:txBody>
                    <a:bodyPr/>
                    <a:lstStyle/>
                    <a:p>
                      <a:pPr algn="l" defTabSz="153656">
                        <a:defRPr sz="500">
                          <a:solidFill>
                            <a:srgbClr val="888889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8890">
                      <a:solidFill>
                        <a:srgbClr val="C8C9C9"/>
                      </a:solidFill>
                      <a:miter lim="400000"/>
                    </a:lnR>
                    <a:lnT w="8890">
                      <a:solidFill>
                        <a:srgbClr val="888889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153656">
                        <a:defRPr sz="500">
                          <a:solidFill>
                            <a:srgbClr val="888889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50800" marR="50800" marT="50800" marB="50800" anchor="ctr" horzOverflow="overflow">
                    <a:lnL w="8890">
                      <a:solidFill>
                        <a:srgbClr val="C8C9C9"/>
                      </a:solidFill>
                      <a:miter lim="400000"/>
                    </a:lnL>
                    <a:lnR w="8890">
                      <a:solidFill>
                        <a:srgbClr val="C8C9C9"/>
                      </a:solidFill>
                      <a:miter lim="400000"/>
                    </a:lnR>
                    <a:lnT w="8890">
                      <a:solidFill>
                        <a:srgbClr val="888889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153656">
                        <a:defRPr sz="500">
                          <a:solidFill>
                            <a:srgbClr val="888889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50800" marR="50800" marT="50800" marB="50800" anchor="ctr" horzOverflow="overflow">
                    <a:lnL w="8890">
                      <a:solidFill>
                        <a:srgbClr val="C8C9C9"/>
                      </a:solidFill>
                      <a:miter lim="400000"/>
                    </a:lnL>
                    <a:lnR w="8890">
                      <a:solidFill>
                        <a:srgbClr val="C8C9C9"/>
                      </a:solidFill>
                      <a:miter lim="400000"/>
                    </a:lnR>
                    <a:lnT w="8890">
                      <a:solidFill>
                        <a:srgbClr val="888889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153656">
                        <a:defRPr sz="500">
                          <a:solidFill>
                            <a:srgbClr val="888889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50800" marR="50800" marT="50800" marB="50800" anchor="ctr" horzOverflow="overflow">
                    <a:lnL w="8890">
                      <a:solidFill>
                        <a:srgbClr val="C8C9C9"/>
                      </a:solidFill>
                      <a:miter lim="400000"/>
                    </a:lnL>
                    <a:lnR w="8890">
                      <a:solidFill>
                        <a:srgbClr val="C8C9C9"/>
                      </a:solidFill>
                      <a:miter lim="400000"/>
                    </a:lnR>
                    <a:lnT w="8890">
                      <a:solidFill>
                        <a:srgbClr val="888889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153656">
                        <a:defRPr sz="500">
                          <a:solidFill>
                            <a:srgbClr val="888889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50800" marR="50800" marT="50800" marB="50800" anchor="ctr" horzOverflow="overflow">
                    <a:lnL w="8890">
                      <a:solidFill>
                        <a:srgbClr val="C8C9C9"/>
                      </a:solidFill>
                      <a:miter lim="400000"/>
                    </a:lnL>
                    <a:lnR w="8890">
                      <a:solidFill>
                        <a:srgbClr val="C8C9C9"/>
                      </a:solidFill>
                      <a:miter lim="400000"/>
                    </a:lnR>
                    <a:lnT w="8890">
                      <a:solidFill>
                        <a:srgbClr val="888889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153656">
                        <a:defRPr sz="500">
                          <a:solidFill>
                            <a:srgbClr val="888889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50800" marR="50800" marT="50800" marB="50800" anchor="ctr" horzOverflow="overflow">
                    <a:lnL w="8890">
                      <a:solidFill>
                        <a:srgbClr val="C8C9C9"/>
                      </a:solidFill>
                      <a:miter lim="400000"/>
                    </a:lnL>
                    <a:lnR w="8890">
                      <a:solidFill>
                        <a:srgbClr val="C8C9C9"/>
                      </a:solidFill>
                      <a:miter lim="400000"/>
                    </a:lnR>
                    <a:lnT w="8890">
                      <a:solidFill>
                        <a:srgbClr val="888889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153656">
                        <a:defRPr sz="500">
                          <a:solidFill>
                            <a:srgbClr val="888889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 dirty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50800" marR="50800" marT="50800" marB="50800" anchor="ctr" horzOverflow="overflow">
                    <a:lnL w="8890">
                      <a:solidFill>
                        <a:srgbClr val="C8C9C9"/>
                      </a:solidFill>
                      <a:miter lim="400000"/>
                    </a:lnL>
                    <a:lnR w="8890">
                      <a:solidFill>
                        <a:srgbClr val="C8C9C9"/>
                      </a:solidFill>
                      <a:miter lim="400000"/>
                    </a:lnR>
                    <a:lnT w="8890">
                      <a:solidFill>
                        <a:srgbClr val="888889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153656">
                        <a:defRPr sz="500">
                          <a:solidFill>
                            <a:srgbClr val="888889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 dirty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50800" marR="50800" marT="50800" marB="50800" anchor="ctr" horzOverflow="overflow">
                    <a:lnL w="8890">
                      <a:solidFill>
                        <a:srgbClr val="C8C9C9"/>
                      </a:solidFill>
                      <a:miter lim="400000"/>
                    </a:lnL>
                    <a:lnR w="0">
                      <a:miter lim="400000"/>
                    </a:lnR>
                    <a:lnT w="8890">
                      <a:solidFill>
                        <a:srgbClr val="888889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24" name="섀도잉 계획서"/>
          <p:cNvSpPr txBox="1"/>
          <p:nvPr/>
        </p:nvSpPr>
        <p:spPr>
          <a:xfrm>
            <a:off x="157888" y="213853"/>
            <a:ext cx="1112199" cy="238177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11257" tIns="11257" rIns="11257" bIns="11257">
            <a:spAutoFit/>
          </a:bodyPr>
          <a:lstStyle>
            <a:lvl1pPr algn="l" defTabSz="2438338">
              <a:defRPr sz="1400" b="1" spc="-56">
                <a:solidFill>
                  <a:srgbClr val="8B2622"/>
                </a:solidFill>
              </a:defRPr>
            </a:lvl1pPr>
          </a:lstStyle>
          <a:p>
            <a:r>
              <a:rPr dirty="0" err="1">
                <a:latin typeface="맑은 고딕" panose="020B0503020000020004" pitchFamily="50" charset="-127"/>
                <a:ea typeface="맑은 고딕" panose="020B0503020000020004" pitchFamily="50" charset="-127"/>
                <a:cs typeface="KoPubWorldDotum_Pro Bold" pitchFamily="2" charset="-127"/>
              </a:rPr>
              <a:t>섀도잉</a:t>
            </a:r>
            <a:r>
              <a:rPr dirty="0">
                <a:latin typeface="맑은 고딕" panose="020B0503020000020004" pitchFamily="50" charset="-127"/>
                <a:ea typeface="맑은 고딕" panose="020B0503020000020004" pitchFamily="50" charset="-127"/>
                <a:cs typeface="KoPubWorldDotum_Pro Bold" pitchFamily="2" charset="-127"/>
              </a:rPr>
              <a:t> </a:t>
            </a:r>
            <a:r>
              <a:rPr dirty="0" err="1">
                <a:latin typeface="맑은 고딕" panose="020B0503020000020004" pitchFamily="50" charset="-127"/>
                <a:ea typeface="맑은 고딕" panose="020B0503020000020004" pitchFamily="50" charset="-127"/>
                <a:cs typeface="KoPubWorldDotum_Pro Bold" pitchFamily="2" charset="-127"/>
              </a:rPr>
              <a:t>계획서</a:t>
            </a:r>
            <a:endParaRPr dirty="0">
              <a:latin typeface="맑은 고딕" panose="020B0503020000020004" pitchFamily="50" charset="-127"/>
              <a:ea typeface="맑은 고딕" panose="020B0503020000020004" pitchFamily="50" charset="-127"/>
              <a:cs typeface="KoPubWorldDotum_Pro Bold" pitchFamily="2" charset="-127"/>
            </a:endParaRPr>
          </a:p>
        </p:txBody>
      </p:sp>
      <p:sp>
        <p:nvSpPr>
          <p:cNvPr id="225" name="직사각형"/>
          <p:cNvSpPr/>
          <p:nvPr/>
        </p:nvSpPr>
        <p:spPr>
          <a:xfrm>
            <a:off x="177361" y="529806"/>
            <a:ext cx="5106278" cy="2424268"/>
          </a:xfrm>
          <a:prstGeom prst="rect">
            <a:avLst/>
          </a:prstGeom>
          <a:ln w="19050">
            <a:solidFill>
              <a:srgbClr val="8B2622"/>
            </a:solidFill>
            <a:miter lim="400000"/>
          </a:ln>
        </p:spPr>
        <p:txBody>
          <a:bodyPr lIns="71437" tIns="71437" rIns="71437" bIns="71437" anchor="ctr"/>
          <a:lstStyle/>
          <a:p>
            <a:pPr defTabSz="821531">
              <a:defRPr sz="30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7" name="1단계 발견하기">
            <a:extLst>
              <a:ext uri="{FF2B5EF4-FFF2-40B4-BE49-F238E27FC236}">
                <a16:creationId xmlns:a16="http://schemas.microsoft.com/office/drawing/2014/main" xmlns="" id="{D96A7A0A-2EEA-8F4E-911A-806C5DAF7E23}"/>
              </a:ext>
            </a:extLst>
          </p:cNvPr>
          <p:cNvSpPr txBox="1"/>
          <p:nvPr/>
        </p:nvSpPr>
        <p:spPr>
          <a:xfrm>
            <a:off x="4316416" y="264653"/>
            <a:ext cx="973636" cy="196628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11257" tIns="11257" rIns="11257" bIns="11257">
            <a:spAutoFit/>
          </a:bodyPr>
          <a:lstStyle>
            <a:lvl1pPr algn="r" defTabSz="2438338">
              <a:defRPr sz="1130" spc="-45">
                <a:solidFill>
                  <a:srgbClr val="929292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</a:lstStyle>
          <a:p>
            <a:r>
              <a:rPr dirty="0">
                <a:latin typeface="맑은 고딕" panose="020B0503020000020004" pitchFamily="50" charset="-127"/>
                <a:ea typeface="맑은 고딕" panose="020B0503020000020004" pitchFamily="50" charset="-127"/>
                <a:cs typeface="KoPubWorldDotum_Pro Medium" pitchFamily="2" charset="-127"/>
              </a:rPr>
              <a:t>1단계 </a:t>
            </a:r>
            <a:r>
              <a:rPr dirty="0" err="1">
                <a:latin typeface="맑은 고딕" panose="020B0503020000020004" pitchFamily="50" charset="-127"/>
                <a:ea typeface="맑은 고딕" panose="020B0503020000020004" pitchFamily="50" charset="-127"/>
                <a:cs typeface="KoPubWorldDotum_Pro Medium" pitchFamily="2" charset="-127"/>
              </a:rPr>
              <a:t>발견하기</a:t>
            </a:r>
            <a:endParaRPr dirty="0">
              <a:latin typeface="맑은 고딕" panose="020B0503020000020004" pitchFamily="50" charset="-127"/>
              <a:ea typeface="맑은 고딕" panose="020B0503020000020004" pitchFamily="50" charset="-127"/>
              <a:cs typeface="KoPubWorldDotum_Pro Medium" pitchFamily="2" charset="-127"/>
            </a:endParaRP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21_BasicWhite">
  <a:themeElements>
    <a:clrScheme name="21_BasicWhite">
      <a:dk1>
        <a:srgbClr val="5E5E5E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21_BasicWhite">
      <a:majorFont>
        <a:latin typeface="Helvetica Neue"/>
        <a:ea typeface="Helvetica Neue"/>
        <a:cs typeface="Helvetica Neue"/>
      </a:majorFont>
      <a:minorFont>
        <a:latin typeface="Helvetica Neue"/>
        <a:ea typeface="Helvetica Neue"/>
        <a:cs typeface="Helvetica Neue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11257" tIns="11257" rIns="11257" bIns="11257" numCol="1" spcCol="38100" rtlCol="0" anchor="ctr">
        <a:spAutoFit/>
      </a:bodyPr>
      <a:lstStyle>
        <a:defPPr marL="0" marR="0" indent="0" algn="ctr" defTabSz="19108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6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3175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11257" tIns="11257" rIns="11257" bIns="11257" numCol="1" spcCol="38100" rtlCol="0" anchor="ctr">
        <a:spAutoFit/>
      </a:bodyPr>
      <a:lstStyle>
        <a:defPPr marL="0" marR="0" indent="0" algn="ctr" defTabSz="56443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400" b="0" i="0" u="none" strike="noStrike" cap="none" spc="0" normalizeH="0" baseline="0">
            <a:ln>
              <a:noFill/>
            </a:ln>
            <a:solidFill>
              <a:srgbClr val="5E5E5E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21_BasicWhite">
  <a:themeElements>
    <a:clrScheme name="21_Basic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21_BasicWhite">
      <a:majorFont>
        <a:latin typeface="Helvetica Neue"/>
        <a:ea typeface="Helvetica Neue"/>
        <a:cs typeface="Helvetica Neue"/>
      </a:majorFont>
      <a:minorFont>
        <a:latin typeface="Helvetica Neue"/>
        <a:ea typeface="Helvetica Neue"/>
        <a:cs typeface="Helvetica Neue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11257" tIns="11257" rIns="11257" bIns="11257" numCol="1" spcCol="38100" rtlCol="0" anchor="ctr">
        <a:spAutoFit/>
      </a:bodyPr>
      <a:lstStyle>
        <a:defPPr marL="0" marR="0" indent="0" algn="ctr" defTabSz="19108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6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3175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11257" tIns="11257" rIns="11257" bIns="11257" numCol="1" spcCol="38100" rtlCol="0" anchor="ctr">
        <a:spAutoFit/>
      </a:bodyPr>
      <a:lstStyle>
        <a:defPPr marL="0" marR="0" indent="0" algn="ctr" defTabSz="56443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400" b="0" i="0" u="none" strike="noStrike" cap="none" spc="0" normalizeH="0" baseline="0">
            <a:ln>
              <a:noFill/>
            </a:ln>
            <a:solidFill>
              <a:srgbClr val="5E5E5E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125</TotalTime>
  <Words>769</Words>
  <Application>Microsoft Office PowerPoint</Application>
  <PresentationFormat>사용자 지정</PresentationFormat>
  <Paragraphs>370</Paragraphs>
  <Slides>20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20</vt:i4>
      </vt:variant>
    </vt:vector>
  </HeadingPairs>
  <TitlesOfParts>
    <vt:vector size="21" baseType="lpstr">
      <vt:lpstr>21_BasicWhite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User</dc:creator>
  <cp:lastModifiedBy>이현유</cp:lastModifiedBy>
  <cp:revision>128</cp:revision>
  <dcterms:modified xsi:type="dcterms:W3CDTF">2025-01-17T05:39:14Z</dcterms:modified>
</cp:coreProperties>
</file>